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51" r:id="rId1"/>
  </p:sldMasterIdLst>
  <p:notesMasterIdLst>
    <p:notesMasterId r:id="rId12"/>
  </p:notesMasterIdLst>
  <p:handoutMasterIdLst>
    <p:handoutMasterId r:id="rId13"/>
  </p:handoutMasterIdLst>
  <p:sldIdLst>
    <p:sldId id="345" r:id="rId2"/>
    <p:sldId id="401" r:id="rId3"/>
    <p:sldId id="414" r:id="rId4"/>
    <p:sldId id="364" r:id="rId5"/>
    <p:sldId id="411" r:id="rId6"/>
    <p:sldId id="413" r:id="rId7"/>
    <p:sldId id="416" r:id="rId8"/>
    <p:sldId id="410" r:id="rId9"/>
    <p:sldId id="412" r:id="rId10"/>
    <p:sldId id="417" r:id="rId11"/>
  </p:sldIdLst>
  <p:sldSz cx="9906000" cy="6858000" type="A4"/>
  <p:notesSz cx="6735763" cy="9866313"/>
  <p:defaultTextStyle>
    <a:defPPr>
      <a:defRPr lang="ja-JP"/>
    </a:defPPr>
    <a:lvl1pPr algn="ctr" rtl="0" fontAlgn="base">
      <a:spcBef>
        <a:spcPct val="0"/>
      </a:spcBef>
      <a:spcAft>
        <a:spcPct val="0"/>
      </a:spcAft>
      <a:defRPr kumimoji="1" kern="1200">
        <a:solidFill>
          <a:schemeClr val="tx1"/>
        </a:solidFill>
        <a:latin typeface="Arial" charset="0"/>
        <a:ea typeface="ＭＳ Ｐゴシック" pitchFamily="50" charset="-128"/>
        <a:cs typeface="+mn-cs"/>
      </a:defRPr>
    </a:lvl1pPr>
    <a:lvl2pPr marL="457200" algn="ctr" rtl="0" fontAlgn="base">
      <a:spcBef>
        <a:spcPct val="0"/>
      </a:spcBef>
      <a:spcAft>
        <a:spcPct val="0"/>
      </a:spcAft>
      <a:defRPr kumimoji="1" kern="1200">
        <a:solidFill>
          <a:schemeClr val="tx1"/>
        </a:solidFill>
        <a:latin typeface="Arial" charset="0"/>
        <a:ea typeface="ＭＳ Ｐゴシック" pitchFamily="50" charset="-128"/>
        <a:cs typeface="+mn-cs"/>
      </a:defRPr>
    </a:lvl2pPr>
    <a:lvl3pPr marL="914400" algn="ctr" rtl="0" fontAlgn="base">
      <a:spcBef>
        <a:spcPct val="0"/>
      </a:spcBef>
      <a:spcAft>
        <a:spcPct val="0"/>
      </a:spcAft>
      <a:defRPr kumimoji="1" kern="1200">
        <a:solidFill>
          <a:schemeClr val="tx1"/>
        </a:solidFill>
        <a:latin typeface="Arial" charset="0"/>
        <a:ea typeface="ＭＳ Ｐゴシック" pitchFamily="50" charset="-128"/>
        <a:cs typeface="+mn-cs"/>
      </a:defRPr>
    </a:lvl3pPr>
    <a:lvl4pPr marL="1371600" algn="ctr" rtl="0" fontAlgn="base">
      <a:spcBef>
        <a:spcPct val="0"/>
      </a:spcBef>
      <a:spcAft>
        <a:spcPct val="0"/>
      </a:spcAft>
      <a:defRPr kumimoji="1" kern="1200">
        <a:solidFill>
          <a:schemeClr val="tx1"/>
        </a:solidFill>
        <a:latin typeface="Arial" charset="0"/>
        <a:ea typeface="ＭＳ Ｐゴシック" pitchFamily="50" charset="-128"/>
        <a:cs typeface="+mn-cs"/>
      </a:defRPr>
    </a:lvl4pPr>
    <a:lvl5pPr marL="1828800" algn="ctr" rtl="0" fontAlgn="base">
      <a:spcBef>
        <a:spcPct val="0"/>
      </a:spcBef>
      <a:spcAft>
        <a:spcPct val="0"/>
      </a:spcAft>
      <a:defRPr kumimoji="1" kern="1200">
        <a:solidFill>
          <a:schemeClr val="tx1"/>
        </a:solidFill>
        <a:latin typeface="Arial" charset="0"/>
        <a:ea typeface="ＭＳ Ｐゴシック" pitchFamily="50" charset="-128"/>
        <a:cs typeface="+mn-cs"/>
      </a:defRPr>
    </a:lvl5pPr>
    <a:lvl6pPr marL="2286000" algn="l" defTabSz="914400" rtl="0" eaLnBrk="1" latinLnBrk="0" hangingPunct="1">
      <a:defRPr kumimoji="1" kern="1200">
        <a:solidFill>
          <a:schemeClr val="tx1"/>
        </a:solidFill>
        <a:latin typeface="Arial" charset="0"/>
        <a:ea typeface="ＭＳ Ｐゴシック" pitchFamily="50" charset="-128"/>
        <a:cs typeface="+mn-cs"/>
      </a:defRPr>
    </a:lvl6pPr>
    <a:lvl7pPr marL="2743200" algn="l" defTabSz="914400" rtl="0" eaLnBrk="1" latinLnBrk="0" hangingPunct="1">
      <a:defRPr kumimoji="1" kern="1200">
        <a:solidFill>
          <a:schemeClr val="tx1"/>
        </a:solidFill>
        <a:latin typeface="Arial" charset="0"/>
        <a:ea typeface="ＭＳ Ｐゴシック" pitchFamily="50" charset="-128"/>
        <a:cs typeface="+mn-cs"/>
      </a:defRPr>
    </a:lvl7pPr>
    <a:lvl8pPr marL="3200400" algn="l" defTabSz="914400" rtl="0" eaLnBrk="1" latinLnBrk="0" hangingPunct="1">
      <a:defRPr kumimoji="1" kern="1200">
        <a:solidFill>
          <a:schemeClr val="tx1"/>
        </a:solidFill>
        <a:latin typeface="Arial" charset="0"/>
        <a:ea typeface="ＭＳ Ｐゴシック" pitchFamily="50" charset="-128"/>
        <a:cs typeface="+mn-cs"/>
      </a:defRPr>
    </a:lvl8pPr>
    <a:lvl9pPr marL="3657600" algn="l" defTabSz="914400" rtl="0" eaLnBrk="1" latinLnBrk="0" hangingPunct="1">
      <a:defRPr kumimoji="1" kern="1200">
        <a:solidFill>
          <a:schemeClr val="tx1"/>
        </a:solidFill>
        <a:latin typeface="Arial" charset="0"/>
        <a:ea typeface="ＭＳ Ｐゴシック" pitchFamily="50" charset="-128"/>
        <a:cs typeface="+mn-cs"/>
      </a:defRPr>
    </a:lvl9pPr>
  </p:defaultTextStyle>
  <p:extLst>
    <p:ext uri="{521415D9-36F7-43E2-AB2F-B90AF26B5E84}">
      <p14:sectionLst xmlns:p14="http://schemas.microsoft.com/office/powerpoint/2010/main">
        <p14:section name="全体" id="{130F89D7-3227-4B6E-8E73-D39A3F68F2BF}">
          <p14:sldIdLst>
            <p14:sldId id="345"/>
            <p14:sldId id="401"/>
          </p14:sldIdLst>
        </p14:section>
        <p14:section name="普及" id="{B6B2B3FB-8C72-47F4-8EBF-7A4BBF177BF0}">
          <p14:sldIdLst>
            <p14:sldId id="414"/>
            <p14:sldId id="364"/>
            <p14:sldId id="411"/>
            <p14:sldId id="413"/>
          </p14:sldIdLst>
        </p14:section>
        <p14:section name="標準" id="{A727D705-E9C7-4E14-BC15-65673CFEC098}">
          <p14:sldIdLst>
            <p14:sldId id="416"/>
            <p14:sldId id="410"/>
            <p14:sldId id="412"/>
            <p14:sldId id="417"/>
          </p14:sldIdLst>
        </p14:section>
      </p14:sectionLst>
    </p:ext>
    <p:ext uri="{EFAFB233-063F-42B5-8137-9DF3F51BA10A}">
      <p15:sldGuideLst xmlns:p15="http://schemas.microsoft.com/office/powerpoint/2012/main">
        <p15:guide id="1" orient="horz" pos="2160">
          <p15:clr>
            <a:srgbClr val="A4A3A4"/>
          </p15:clr>
        </p15:guide>
        <p15:guide id="2" pos="3120">
          <p15:clr>
            <a:srgbClr val="A4A3A4"/>
          </p15:clr>
        </p15:guide>
      </p15:sldGuideLst>
    </p:ext>
    <p:ext uri="{2D200454-40CA-4A62-9FC3-DE9A4176ACB9}">
      <p15:notesGuideLst xmlns:p15="http://schemas.microsoft.com/office/powerpoint/2012/main">
        <p15:guide id="1" orient="horz" pos="3107" userDrawn="1">
          <p15:clr>
            <a:srgbClr val="A4A3A4"/>
          </p15:clr>
        </p15:guide>
        <p15:guide id="2" pos="2121"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5D9ACF"/>
    <a:srgbClr val="FF0000"/>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8243" autoAdjust="0"/>
    <p:restoredTop sz="95421" autoAdjust="0"/>
  </p:normalViewPr>
  <p:slideViewPr>
    <p:cSldViewPr>
      <p:cViewPr varScale="1">
        <p:scale>
          <a:sx n="107" d="100"/>
          <a:sy n="107" d="100"/>
        </p:scale>
        <p:origin x="1824" y="78"/>
      </p:cViewPr>
      <p:guideLst>
        <p:guide orient="horz" pos="2160"/>
        <p:guide pos="312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200" d="100"/>
        <a:sy n="200" d="100"/>
      </p:scale>
      <p:origin x="0" y="11472"/>
    </p:cViewPr>
  </p:sorterViewPr>
  <p:notesViewPr>
    <p:cSldViewPr>
      <p:cViewPr varScale="1">
        <p:scale>
          <a:sx n="78" d="100"/>
          <a:sy n="78" d="100"/>
        </p:scale>
        <p:origin x="-4002" y="-96"/>
      </p:cViewPr>
      <p:guideLst>
        <p:guide orient="horz" pos="3107"/>
        <p:guide pos="2121"/>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7938" name="Rectangle 2"/>
          <p:cNvSpPr>
            <a:spLocks noGrp="1" noChangeArrowheads="1"/>
          </p:cNvSpPr>
          <p:nvPr>
            <p:ph type="hdr" sz="quarter"/>
          </p:nvPr>
        </p:nvSpPr>
        <p:spPr bwMode="auto">
          <a:xfrm>
            <a:off x="0" y="0"/>
            <a:ext cx="2942184" cy="52948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0645" tIns="45323" rIns="90645" bIns="45323" numCol="1" anchor="t" anchorCtr="0" compatLnSpc="1">
            <a:prstTxWarp prst="textNoShape">
              <a:avLst/>
            </a:prstTxWarp>
          </a:bodyPr>
          <a:lstStyle>
            <a:lvl1pPr algn="l">
              <a:defRPr sz="1200">
                <a:latin typeface="Arial" charset="0"/>
              </a:defRPr>
            </a:lvl1pPr>
          </a:lstStyle>
          <a:p>
            <a:pPr>
              <a:defRPr/>
            </a:pPr>
            <a:endParaRPr lang="en-US" altLang="ja-JP"/>
          </a:p>
        </p:txBody>
      </p:sp>
      <p:sp>
        <p:nvSpPr>
          <p:cNvPr id="167940" name="Rectangle 4"/>
          <p:cNvSpPr>
            <a:spLocks noGrp="1" noChangeArrowheads="1"/>
          </p:cNvSpPr>
          <p:nvPr>
            <p:ph type="ftr" sz="quarter" idx="2"/>
          </p:nvPr>
        </p:nvSpPr>
        <p:spPr bwMode="auto">
          <a:xfrm>
            <a:off x="0" y="9379379"/>
            <a:ext cx="2942184" cy="45384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0645" tIns="45323" rIns="90645" bIns="45323" numCol="1" anchor="b" anchorCtr="0" compatLnSpc="1">
            <a:prstTxWarp prst="textNoShape">
              <a:avLst/>
            </a:prstTxWarp>
          </a:bodyPr>
          <a:lstStyle>
            <a:lvl1pPr algn="l">
              <a:defRPr sz="1200">
                <a:latin typeface="Arial" charset="0"/>
              </a:defRPr>
            </a:lvl1pPr>
          </a:lstStyle>
          <a:p>
            <a:pPr>
              <a:defRPr/>
            </a:pPr>
            <a:endParaRPr lang="en-US" altLang="ja-JP"/>
          </a:p>
        </p:txBody>
      </p:sp>
      <p:sp>
        <p:nvSpPr>
          <p:cNvPr id="167941" name="Rectangle 5"/>
          <p:cNvSpPr>
            <a:spLocks noGrp="1" noChangeArrowheads="1"/>
          </p:cNvSpPr>
          <p:nvPr>
            <p:ph type="sldNum" sz="quarter" idx="3"/>
          </p:nvPr>
        </p:nvSpPr>
        <p:spPr bwMode="auto">
          <a:xfrm>
            <a:off x="3846988" y="9125447"/>
            <a:ext cx="2865213" cy="45384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0645" tIns="45323" rIns="90645" bIns="45323" numCol="1" anchor="b" anchorCtr="0" compatLnSpc="1">
            <a:prstTxWarp prst="textNoShape">
              <a:avLst/>
            </a:prstTxWarp>
          </a:bodyPr>
          <a:lstStyle>
            <a:lvl1pPr algn="r">
              <a:defRPr sz="1200">
                <a:latin typeface="Arial" charset="0"/>
              </a:defRPr>
            </a:lvl1pPr>
          </a:lstStyle>
          <a:p>
            <a:pPr>
              <a:defRPr/>
            </a:pPr>
            <a:fld id="{F60B82B1-C4F5-421F-84FE-1DF040BC72FA}" type="slidenum">
              <a:rPr lang="en-US" altLang="ja-JP"/>
              <a:pPr>
                <a:defRPr/>
              </a:pPr>
              <a:t>‹#›</a:t>
            </a:fld>
            <a:endParaRPr lang="en-US" altLang="ja-JP"/>
          </a:p>
        </p:txBody>
      </p:sp>
    </p:spTree>
    <p:extLst>
      <p:ext uri="{BB962C8B-B14F-4D97-AF65-F5344CB8AC3E}">
        <p14:creationId xmlns:p14="http://schemas.microsoft.com/office/powerpoint/2010/main" val="3364043493"/>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410" name="Rectangle 2"/>
          <p:cNvSpPr>
            <a:spLocks noGrp="1" noChangeArrowheads="1"/>
          </p:cNvSpPr>
          <p:nvPr>
            <p:ph type="hdr" sz="quarter"/>
          </p:nvPr>
        </p:nvSpPr>
        <p:spPr bwMode="auto">
          <a:xfrm>
            <a:off x="1" y="0"/>
            <a:ext cx="2918621" cy="4932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0645" tIns="45323" rIns="90645" bIns="45323" numCol="1" anchor="t" anchorCtr="0" compatLnSpc="1">
            <a:prstTxWarp prst="textNoShape">
              <a:avLst/>
            </a:prstTxWarp>
          </a:bodyPr>
          <a:lstStyle>
            <a:lvl1pPr algn="l">
              <a:defRPr sz="1200">
                <a:latin typeface="Arial" charset="0"/>
              </a:defRPr>
            </a:lvl1pPr>
          </a:lstStyle>
          <a:p>
            <a:pPr>
              <a:defRPr/>
            </a:pPr>
            <a:endParaRPr lang="en-US" altLang="ja-JP"/>
          </a:p>
        </p:txBody>
      </p:sp>
      <p:sp>
        <p:nvSpPr>
          <p:cNvPr id="17411" name="Rectangle 3"/>
          <p:cNvSpPr>
            <a:spLocks noGrp="1" noChangeArrowheads="1"/>
          </p:cNvSpPr>
          <p:nvPr>
            <p:ph type="dt" idx="1"/>
          </p:nvPr>
        </p:nvSpPr>
        <p:spPr bwMode="auto">
          <a:xfrm>
            <a:off x="3815572" y="0"/>
            <a:ext cx="2918621" cy="4932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0645" tIns="45323" rIns="90645" bIns="45323" numCol="1" anchor="t" anchorCtr="0" compatLnSpc="1">
            <a:prstTxWarp prst="textNoShape">
              <a:avLst/>
            </a:prstTxWarp>
          </a:bodyPr>
          <a:lstStyle>
            <a:lvl1pPr algn="r">
              <a:defRPr sz="1200">
                <a:latin typeface="Arial" charset="0"/>
              </a:defRPr>
            </a:lvl1pPr>
          </a:lstStyle>
          <a:p>
            <a:pPr>
              <a:defRPr/>
            </a:pPr>
            <a:endParaRPr lang="en-US" altLang="ja-JP"/>
          </a:p>
        </p:txBody>
      </p:sp>
      <p:sp>
        <p:nvSpPr>
          <p:cNvPr id="12292" name="Rectangle 4"/>
          <p:cNvSpPr>
            <a:spLocks noGrp="1" noRot="1" noChangeAspect="1" noChangeArrowheads="1" noTextEdit="1"/>
          </p:cNvSpPr>
          <p:nvPr>
            <p:ph type="sldImg" idx="2"/>
          </p:nvPr>
        </p:nvSpPr>
        <p:spPr bwMode="auto">
          <a:xfrm>
            <a:off x="700088" y="741363"/>
            <a:ext cx="5338762" cy="3697287"/>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17413" name="Rectangle 5"/>
          <p:cNvSpPr>
            <a:spLocks noGrp="1" noChangeArrowheads="1"/>
          </p:cNvSpPr>
          <p:nvPr>
            <p:ph type="body" sz="quarter" idx="3"/>
          </p:nvPr>
        </p:nvSpPr>
        <p:spPr bwMode="auto">
          <a:xfrm>
            <a:off x="675462" y="4686538"/>
            <a:ext cx="5384840" cy="44391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0645" tIns="45323" rIns="90645" bIns="45323"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17414" name="Rectangle 6"/>
          <p:cNvSpPr>
            <a:spLocks noGrp="1" noChangeArrowheads="1"/>
          </p:cNvSpPr>
          <p:nvPr>
            <p:ph type="ftr" sz="quarter" idx="4"/>
          </p:nvPr>
        </p:nvSpPr>
        <p:spPr bwMode="auto">
          <a:xfrm>
            <a:off x="1" y="9371501"/>
            <a:ext cx="2918621" cy="49323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0645" tIns="45323" rIns="90645" bIns="45323" numCol="1" anchor="b" anchorCtr="0" compatLnSpc="1">
            <a:prstTxWarp prst="textNoShape">
              <a:avLst/>
            </a:prstTxWarp>
          </a:bodyPr>
          <a:lstStyle>
            <a:lvl1pPr algn="l">
              <a:defRPr sz="1200">
                <a:latin typeface="Arial" charset="0"/>
              </a:defRPr>
            </a:lvl1pPr>
          </a:lstStyle>
          <a:p>
            <a:pPr>
              <a:defRPr/>
            </a:pPr>
            <a:endParaRPr lang="en-US" altLang="ja-JP"/>
          </a:p>
        </p:txBody>
      </p:sp>
      <p:sp>
        <p:nvSpPr>
          <p:cNvPr id="17415" name="Rectangle 7"/>
          <p:cNvSpPr>
            <a:spLocks noGrp="1" noChangeArrowheads="1"/>
          </p:cNvSpPr>
          <p:nvPr>
            <p:ph type="sldNum" sz="quarter" idx="5"/>
          </p:nvPr>
        </p:nvSpPr>
        <p:spPr bwMode="auto">
          <a:xfrm>
            <a:off x="3815572" y="9371501"/>
            <a:ext cx="2918621" cy="49323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0645" tIns="45323" rIns="90645" bIns="45323" numCol="1" anchor="b" anchorCtr="0" compatLnSpc="1">
            <a:prstTxWarp prst="textNoShape">
              <a:avLst/>
            </a:prstTxWarp>
          </a:bodyPr>
          <a:lstStyle>
            <a:lvl1pPr algn="r">
              <a:defRPr sz="1200">
                <a:latin typeface="Arial" charset="0"/>
              </a:defRPr>
            </a:lvl1pPr>
          </a:lstStyle>
          <a:p>
            <a:pPr>
              <a:defRPr/>
            </a:pPr>
            <a:fld id="{EDE88D22-E7B9-4891-A090-5B6D6C4F51AD}" type="slidenum">
              <a:rPr lang="en-US" altLang="ja-JP"/>
              <a:pPr>
                <a:defRPr/>
              </a:pPr>
              <a:t>‹#›</a:t>
            </a:fld>
            <a:endParaRPr lang="en-US" altLang="ja-JP"/>
          </a:p>
        </p:txBody>
      </p:sp>
    </p:spTree>
    <p:extLst>
      <p:ext uri="{BB962C8B-B14F-4D97-AF65-F5344CB8AC3E}">
        <p14:creationId xmlns:p14="http://schemas.microsoft.com/office/powerpoint/2010/main" val="12951701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a:p>
        </p:txBody>
      </p:sp>
      <p:sp>
        <p:nvSpPr>
          <p:cNvPr id="4" name="スライド番号プレースホルダー 3"/>
          <p:cNvSpPr>
            <a:spLocks noGrp="1"/>
          </p:cNvSpPr>
          <p:nvPr>
            <p:ph type="sldNum" sz="quarter" idx="10"/>
          </p:nvPr>
        </p:nvSpPr>
        <p:spPr/>
        <p:txBody>
          <a:bodyPr/>
          <a:lstStyle/>
          <a:p>
            <a:pPr>
              <a:defRPr/>
            </a:pPr>
            <a:fld id="{EDE88D22-E7B9-4891-A090-5B6D6C4F51AD}" type="slidenum">
              <a:rPr lang="en-US" altLang="ja-JP" smtClean="0"/>
              <a:pPr>
                <a:defRPr/>
              </a:pPr>
              <a:t>1</a:t>
            </a:fld>
            <a:endParaRPr lang="en-US" altLang="ja-JP"/>
          </a:p>
        </p:txBody>
      </p:sp>
    </p:spTree>
    <p:extLst>
      <p:ext uri="{BB962C8B-B14F-4D97-AF65-F5344CB8AC3E}">
        <p14:creationId xmlns:p14="http://schemas.microsoft.com/office/powerpoint/2010/main" val="233989861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pPr>
              <a:defRPr/>
            </a:pPr>
            <a:fld id="{EDE88D22-E7B9-4891-A090-5B6D6C4F51AD}" type="slidenum">
              <a:rPr lang="en-US" altLang="ja-JP" smtClean="0"/>
              <a:pPr>
                <a:defRPr/>
              </a:pPr>
              <a:t>2</a:t>
            </a:fld>
            <a:endParaRPr lang="en-US" altLang="ja-JP"/>
          </a:p>
        </p:txBody>
      </p:sp>
    </p:spTree>
    <p:extLst>
      <p:ext uri="{BB962C8B-B14F-4D97-AF65-F5344CB8AC3E}">
        <p14:creationId xmlns:p14="http://schemas.microsoft.com/office/powerpoint/2010/main" val="176535735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sp>
        <p:nvSpPr>
          <p:cNvPr id="4" name="Freeform 7"/>
          <p:cNvSpPr>
            <a:spLocks noChangeArrowheads="1"/>
          </p:cNvSpPr>
          <p:nvPr/>
        </p:nvSpPr>
        <p:spPr bwMode="auto">
          <a:xfrm>
            <a:off x="660400" y="1219200"/>
            <a:ext cx="8585200" cy="9144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25400" cap="flat" cmpd="sng">
            <a:solidFill>
              <a:schemeClr val="accent1"/>
            </a:solidFill>
            <a:prstDash val="solid"/>
            <a:miter lim="800000"/>
            <a:headEnd/>
            <a:tailEnd/>
          </a:ln>
          <a:extLst>
            <a:ext uri="{909E8E84-426E-40DD-AFC4-6F175D3DCCD1}">
              <a14:hiddenFill xmlns:a14="http://schemas.microsoft.com/office/drawing/2010/main">
                <a:solidFill>
                  <a:srgbClr val="FFFFFF"/>
                </a:solidFill>
              </a14:hiddenFill>
            </a:ext>
          </a:extLst>
        </p:spPr>
        <p:txBody>
          <a:bodyPr/>
          <a:lstStyle/>
          <a:p>
            <a:endParaRPr lang="ja-JP" altLang="en-US"/>
          </a:p>
        </p:txBody>
      </p:sp>
      <p:sp>
        <p:nvSpPr>
          <p:cNvPr id="5" name="Line 8"/>
          <p:cNvSpPr>
            <a:spLocks noChangeShapeType="1"/>
          </p:cNvSpPr>
          <p:nvPr/>
        </p:nvSpPr>
        <p:spPr bwMode="auto">
          <a:xfrm>
            <a:off x="2146300" y="3962400"/>
            <a:ext cx="7054850" cy="0"/>
          </a:xfrm>
          <a:prstGeom prst="line">
            <a:avLst/>
          </a:prstGeom>
          <a:noFill/>
          <a:ln w="19050">
            <a:solidFill>
              <a:schemeClr val="accent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ja-JP" altLang="en-US"/>
          </a:p>
        </p:txBody>
      </p:sp>
      <p:sp>
        <p:nvSpPr>
          <p:cNvPr id="6" name="Rectangle 10"/>
          <p:cNvSpPr>
            <a:spLocks noChangeArrowheads="1"/>
          </p:cNvSpPr>
          <p:nvPr userDrawn="1"/>
        </p:nvSpPr>
        <p:spPr bwMode="auto">
          <a:xfrm>
            <a:off x="514150" y="6653213"/>
            <a:ext cx="2239446" cy="206477"/>
          </a:xfrm>
          <a:prstGeom prst="rect">
            <a:avLst/>
          </a:prstGeom>
          <a:noFill/>
          <a:ln>
            <a:noFill/>
          </a:ln>
          <a:effectLst/>
          <a:extLst>
            <a:ext uri="{909E8E84-426E-40DD-AFC4-6F175D3DCCD1}">
              <a14:hiddenFill xmlns:a14="http://schemas.microsoft.com/office/drawing/2010/main">
                <a:solidFill>
                  <a:srgbClr val="FF0000"/>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54000" tIns="10800" rIns="54000" bIns="10800">
            <a:spAutoFit/>
          </a:bodyPr>
          <a:lstStyle>
            <a:lvl1pPr eaLnBrk="0" hangingPunct="0">
              <a:defRPr kumimoji="1">
                <a:solidFill>
                  <a:schemeClr val="tx1"/>
                </a:solidFill>
                <a:latin typeface="Arial" charset="0"/>
                <a:ea typeface="ＭＳ Ｐゴシック" pitchFamily="50" charset="-128"/>
              </a:defRPr>
            </a:lvl1pPr>
            <a:lvl2pPr marL="742950" indent="-285750" eaLnBrk="0" hangingPunct="0">
              <a:defRPr kumimoji="1">
                <a:solidFill>
                  <a:schemeClr val="tx1"/>
                </a:solidFill>
                <a:latin typeface="Arial" charset="0"/>
                <a:ea typeface="ＭＳ Ｐゴシック" pitchFamily="50" charset="-128"/>
              </a:defRPr>
            </a:lvl2pPr>
            <a:lvl3pPr marL="1143000" indent="-228600" eaLnBrk="0" hangingPunct="0">
              <a:defRPr kumimoji="1">
                <a:solidFill>
                  <a:schemeClr val="tx1"/>
                </a:solidFill>
                <a:latin typeface="Arial" charset="0"/>
                <a:ea typeface="ＭＳ Ｐゴシック" pitchFamily="50" charset="-128"/>
              </a:defRPr>
            </a:lvl3pPr>
            <a:lvl4pPr marL="1600200" indent="-228600" eaLnBrk="0" hangingPunct="0">
              <a:defRPr kumimoji="1">
                <a:solidFill>
                  <a:schemeClr val="tx1"/>
                </a:solidFill>
                <a:latin typeface="Arial" charset="0"/>
                <a:ea typeface="ＭＳ Ｐゴシック" pitchFamily="50" charset="-128"/>
              </a:defRPr>
            </a:lvl4pPr>
            <a:lvl5pPr marL="2057400" indent="-228600" eaLnBrk="0" hangingPunct="0">
              <a:defRPr kumimoji="1">
                <a:solidFill>
                  <a:schemeClr val="tx1"/>
                </a:solidFill>
                <a:latin typeface="Arial" charset="0"/>
                <a:ea typeface="ＭＳ Ｐゴシック" pitchFamily="50" charset="-128"/>
              </a:defRPr>
            </a:lvl5pPr>
            <a:lvl6pPr marL="2514600" indent="-228600" algn="ctr" eaLnBrk="0" fontAlgn="base" hangingPunct="0">
              <a:spcBef>
                <a:spcPct val="0"/>
              </a:spcBef>
              <a:spcAft>
                <a:spcPct val="0"/>
              </a:spcAft>
              <a:defRPr kumimoji="1">
                <a:solidFill>
                  <a:schemeClr val="tx1"/>
                </a:solidFill>
                <a:latin typeface="Arial" charset="0"/>
                <a:ea typeface="ＭＳ Ｐゴシック" pitchFamily="50" charset="-128"/>
              </a:defRPr>
            </a:lvl6pPr>
            <a:lvl7pPr marL="2971800" indent="-228600" algn="ctr" eaLnBrk="0" fontAlgn="base" hangingPunct="0">
              <a:spcBef>
                <a:spcPct val="0"/>
              </a:spcBef>
              <a:spcAft>
                <a:spcPct val="0"/>
              </a:spcAft>
              <a:defRPr kumimoji="1">
                <a:solidFill>
                  <a:schemeClr val="tx1"/>
                </a:solidFill>
                <a:latin typeface="Arial" charset="0"/>
                <a:ea typeface="ＭＳ Ｐゴシック" pitchFamily="50" charset="-128"/>
              </a:defRPr>
            </a:lvl7pPr>
            <a:lvl8pPr marL="3429000" indent="-228600" algn="ctr" eaLnBrk="0" fontAlgn="base" hangingPunct="0">
              <a:spcBef>
                <a:spcPct val="0"/>
              </a:spcBef>
              <a:spcAft>
                <a:spcPct val="0"/>
              </a:spcAft>
              <a:defRPr kumimoji="1">
                <a:solidFill>
                  <a:schemeClr val="tx1"/>
                </a:solidFill>
                <a:latin typeface="Arial" charset="0"/>
                <a:ea typeface="ＭＳ Ｐゴシック" pitchFamily="50" charset="-128"/>
              </a:defRPr>
            </a:lvl8pPr>
            <a:lvl9pPr marL="3886200" indent="-228600" algn="ctr" eaLnBrk="0" fontAlgn="base" hangingPunct="0">
              <a:spcBef>
                <a:spcPct val="0"/>
              </a:spcBef>
              <a:spcAft>
                <a:spcPct val="0"/>
              </a:spcAft>
              <a:defRPr kumimoji="1">
                <a:solidFill>
                  <a:schemeClr val="tx1"/>
                </a:solidFill>
                <a:latin typeface="Arial" charset="0"/>
                <a:ea typeface="ＭＳ Ｐゴシック" pitchFamily="50" charset="-128"/>
              </a:defRPr>
            </a:lvl9pPr>
          </a:lstStyle>
          <a:p>
            <a:pPr>
              <a:defRPr/>
            </a:pPr>
            <a:r>
              <a:rPr kumimoji="0" lang="en-US" altLang="ja-JP" sz="1200" b="1" dirty="0">
                <a:latin typeface="Century" pitchFamily="18" charset="0"/>
              </a:rPr>
              <a:t>Copyright(C) 2025.4, </a:t>
            </a:r>
            <a:r>
              <a:rPr kumimoji="0" lang="en-US" altLang="ja-JP" sz="1200" b="1" i="1" dirty="0">
                <a:latin typeface="Century" pitchFamily="18" charset="0"/>
              </a:rPr>
              <a:t>CI-NET</a:t>
            </a:r>
            <a:r>
              <a:rPr kumimoji="0" lang="en-US" altLang="ja-JP" sz="1200" b="1" dirty="0">
                <a:latin typeface="Century" pitchFamily="18" charset="0"/>
              </a:rPr>
              <a:t> </a:t>
            </a:r>
          </a:p>
        </p:txBody>
      </p:sp>
      <p:sp>
        <p:nvSpPr>
          <p:cNvPr id="8194" name="Rectangle 2"/>
          <p:cNvSpPr>
            <a:spLocks noGrp="1" noChangeArrowheads="1"/>
          </p:cNvSpPr>
          <p:nvPr>
            <p:ph type="ctrTitle"/>
          </p:nvPr>
        </p:nvSpPr>
        <p:spPr>
          <a:xfrm>
            <a:off x="990600" y="1524000"/>
            <a:ext cx="8258440" cy="1752600"/>
          </a:xfrm>
        </p:spPr>
        <p:txBody>
          <a:bodyPr/>
          <a:lstStyle>
            <a:lvl1pPr>
              <a:defRPr sz="5000"/>
            </a:lvl1pPr>
          </a:lstStyle>
          <a:p>
            <a:pPr lvl="0"/>
            <a:r>
              <a:rPr lang="ja-JP" altLang="en-US" noProof="0"/>
              <a:t>マスタ タイトルの書式設定</a:t>
            </a:r>
          </a:p>
        </p:txBody>
      </p:sp>
      <p:sp>
        <p:nvSpPr>
          <p:cNvPr id="8195" name="Rectangle 3"/>
          <p:cNvSpPr>
            <a:spLocks noGrp="1" noChangeArrowheads="1"/>
          </p:cNvSpPr>
          <p:nvPr>
            <p:ph type="subTitle" idx="1"/>
          </p:nvPr>
        </p:nvSpPr>
        <p:spPr>
          <a:xfrm>
            <a:off x="2146300" y="3962400"/>
            <a:ext cx="7099300" cy="1752600"/>
          </a:xfrm>
        </p:spPr>
        <p:txBody>
          <a:bodyPr/>
          <a:lstStyle>
            <a:lvl1pPr marL="0" indent="0">
              <a:buFont typeface="Wingdings" pitchFamily="2" charset="2"/>
              <a:buNone/>
              <a:defRPr sz="2800"/>
            </a:lvl1pPr>
          </a:lstStyle>
          <a:p>
            <a:pPr lvl="0"/>
            <a:r>
              <a:rPr lang="ja-JP" altLang="en-US" noProof="0"/>
              <a:t>マスタ サブタイトルの書式設定</a:t>
            </a:r>
          </a:p>
        </p:txBody>
      </p:sp>
      <p:sp>
        <p:nvSpPr>
          <p:cNvPr id="7" name="Rectangle 4"/>
          <p:cNvSpPr>
            <a:spLocks noGrp="1" noChangeArrowheads="1"/>
          </p:cNvSpPr>
          <p:nvPr>
            <p:ph type="dt" sz="half" idx="10"/>
          </p:nvPr>
        </p:nvSpPr>
        <p:spPr/>
        <p:txBody>
          <a:bodyPr/>
          <a:lstStyle>
            <a:lvl1pPr>
              <a:defRPr/>
            </a:lvl1pPr>
          </a:lstStyle>
          <a:p>
            <a:pPr>
              <a:defRPr/>
            </a:pPr>
            <a:endParaRPr lang="en-US" altLang="ja-JP"/>
          </a:p>
        </p:txBody>
      </p:sp>
      <p:sp>
        <p:nvSpPr>
          <p:cNvPr id="8" name="Rectangle 5"/>
          <p:cNvSpPr>
            <a:spLocks noGrp="1" noChangeArrowheads="1"/>
          </p:cNvSpPr>
          <p:nvPr>
            <p:ph type="ftr" sz="quarter" idx="11"/>
          </p:nvPr>
        </p:nvSpPr>
        <p:spPr>
          <a:xfrm>
            <a:off x="3384550" y="6243638"/>
            <a:ext cx="3136900" cy="457200"/>
          </a:xfrm>
        </p:spPr>
        <p:txBody>
          <a:bodyPr/>
          <a:lstStyle>
            <a:lvl1pPr>
              <a:defRPr/>
            </a:lvl1pPr>
          </a:lstStyle>
          <a:p>
            <a:pPr>
              <a:defRPr/>
            </a:pPr>
            <a:endParaRPr lang="en-US" altLang="ja-JP"/>
          </a:p>
        </p:txBody>
      </p:sp>
      <p:sp>
        <p:nvSpPr>
          <p:cNvPr id="9" name="Rectangle 6"/>
          <p:cNvSpPr>
            <a:spLocks noGrp="1" noChangeArrowheads="1"/>
          </p:cNvSpPr>
          <p:nvPr>
            <p:ph type="sldNum" sz="quarter" idx="12"/>
          </p:nvPr>
        </p:nvSpPr>
        <p:spPr/>
        <p:txBody>
          <a:bodyPr/>
          <a:lstStyle>
            <a:lvl1pPr>
              <a:defRPr/>
            </a:lvl1pPr>
          </a:lstStyle>
          <a:p>
            <a:pPr>
              <a:defRPr/>
            </a:pPr>
            <a:fld id="{58001777-748A-4C3C-93B5-C58859A46C36}" type="slidenum">
              <a:rPr lang="en-US" altLang="ja-JP"/>
              <a:pPr>
                <a:defRPr/>
              </a:pPr>
              <a:t>‹#›</a:t>
            </a:fld>
            <a:endParaRPr lang="en-US" altLang="ja-JP"/>
          </a:p>
        </p:txBody>
      </p:sp>
    </p:spTree>
    <p:extLst>
      <p:ext uri="{BB962C8B-B14F-4D97-AF65-F5344CB8AC3E}">
        <p14:creationId xmlns:p14="http://schemas.microsoft.com/office/powerpoint/2010/main" val="307230722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Rectangle 4"/>
          <p:cNvSpPr>
            <a:spLocks noGrp="1" noChangeArrowheads="1"/>
          </p:cNvSpPr>
          <p:nvPr>
            <p:ph type="dt" sz="half" idx="10"/>
          </p:nvPr>
        </p:nvSpPr>
        <p:spPr>
          <a:ln/>
        </p:spPr>
        <p:txBody>
          <a:bodyPr/>
          <a:lstStyle>
            <a:lvl1pPr>
              <a:defRPr/>
            </a:lvl1pPr>
          </a:lstStyle>
          <a:p>
            <a:pPr>
              <a:defRPr/>
            </a:pPr>
            <a:endParaRPr lang="en-US" altLang="ja-JP" dirty="0"/>
          </a:p>
        </p:txBody>
      </p:sp>
      <p:sp>
        <p:nvSpPr>
          <p:cNvPr id="4"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p:cNvSpPr>
            <a:spLocks noGrp="1" noChangeArrowheads="1"/>
          </p:cNvSpPr>
          <p:nvPr>
            <p:ph type="sldNum" sz="quarter" idx="12"/>
          </p:nvPr>
        </p:nvSpPr>
        <p:spPr>
          <a:ln/>
        </p:spPr>
        <p:txBody>
          <a:bodyPr/>
          <a:lstStyle>
            <a:lvl1pPr>
              <a:defRPr/>
            </a:lvl1pPr>
          </a:lstStyle>
          <a:p>
            <a:pPr>
              <a:defRPr/>
            </a:pPr>
            <a:fld id="{9188B398-C50B-4225-93E6-563564AF281A}" type="slidenum">
              <a:rPr lang="en-US" altLang="ja-JP"/>
              <a:pPr>
                <a:defRPr/>
              </a:pPr>
              <a:t>‹#›</a:t>
            </a:fld>
            <a:endParaRPr lang="en-US" altLang="ja-JP" dirty="0"/>
          </a:p>
        </p:txBody>
      </p:sp>
    </p:spTree>
    <p:extLst>
      <p:ext uri="{BB962C8B-B14F-4D97-AF65-F5344CB8AC3E}">
        <p14:creationId xmlns:p14="http://schemas.microsoft.com/office/powerpoint/2010/main" val="1360942634"/>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95300" y="277813"/>
            <a:ext cx="8915400" cy="11398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495300" y="1600200"/>
            <a:ext cx="8915400" cy="45307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dirty="0"/>
              <a:t>マスタ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p>
        </p:txBody>
      </p:sp>
      <p:sp>
        <p:nvSpPr>
          <p:cNvPr id="7172" name="Rectangle 4"/>
          <p:cNvSpPr>
            <a:spLocks noGrp="1" noChangeArrowheads="1"/>
          </p:cNvSpPr>
          <p:nvPr>
            <p:ph type="dt" sz="half" idx="2"/>
          </p:nvPr>
        </p:nvSpPr>
        <p:spPr bwMode="auto">
          <a:xfrm>
            <a:off x="495300" y="6243638"/>
            <a:ext cx="2311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l">
              <a:defRPr kumimoji="0" sz="1200">
                <a:latin typeface="+mj-lt"/>
              </a:defRPr>
            </a:lvl1pPr>
          </a:lstStyle>
          <a:p>
            <a:pPr>
              <a:defRPr/>
            </a:pPr>
            <a:endParaRPr lang="en-US" altLang="ja-JP" dirty="0"/>
          </a:p>
        </p:txBody>
      </p:sp>
      <p:sp>
        <p:nvSpPr>
          <p:cNvPr id="7173" name="Rectangle 5"/>
          <p:cNvSpPr>
            <a:spLocks noGrp="1" noChangeArrowheads="1"/>
          </p:cNvSpPr>
          <p:nvPr>
            <p:ph type="ftr" sz="quarter" idx="3"/>
          </p:nvPr>
        </p:nvSpPr>
        <p:spPr bwMode="auto">
          <a:xfrm>
            <a:off x="3384550" y="6248400"/>
            <a:ext cx="31369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kumimoji="0" sz="1200">
                <a:latin typeface="+mj-lt"/>
              </a:defRPr>
            </a:lvl1pPr>
          </a:lstStyle>
          <a:p>
            <a:pPr>
              <a:defRPr/>
            </a:pPr>
            <a:endParaRPr lang="en-US" altLang="ja-JP"/>
          </a:p>
        </p:txBody>
      </p:sp>
      <p:sp>
        <p:nvSpPr>
          <p:cNvPr id="7174" name="Rectangle 6"/>
          <p:cNvSpPr>
            <a:spLocks noGrp="1" noChangeArrowheads="1"/>
          </p:cNvSpPr>
          <p:nvPr>
            <p:ph type="sldNum" sz="quarter" idx="4"/>
          </p:nvPr>
        </p:nvSpPr>
        <p:spPr bwMode="auto">
          <a:xfrm>
            <a:off x="7099300" y="6243638"/>
            <a:ext cx="2311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kumimoji="0" sz="2400">
                <a:latin typeface="+mj-lt"/>
              </a:defRPr>
            </a:lvl1pPr>
          </a:lstStyle>
          <a:p>
            <a:pPr>
              <a:defRPr/>
            </a:pPr>
            <a:fld id="{096BF5CD-3B36-4814-BC4C-E3DE7A4FFFF7}" type="slidenum">
              <a:rPr lang="en-US" altLang="ja-JP"/>
              <a:pPr>
                <a:defRPr/>
              </a:pPr>
              <a:t>‹#›</a:t>
            </a:fld>
            <a:endParaRPr lang="en-US" altLang="ja-JP" dirty="0"/>
          </a:p>
        </p:txBody>
      </p:sp>
      <p:sp>
        <p:nvSpPr>
          <p:cNvPr id="1031" name="Freeform 7"/>
          <p:cNvSpPr>
            <a:spLocks noChangeArrowheads="1"/>
          </p:cNvSpPr>
          <p:nvPr/>
        </p:nvSpPr>
        <p:spPr bwMode="auto">
          <a:xfrm>
            <a:off x="412750" y="228600"/>
            <a:ext cx="8915400" cy="609600"/>
          </a:xfrm>
          <a:custGeom>
            <a:avLst/>
            <a:gdLst>
              <a:gd name="T0" fmla="*/ 0 w 1000"/>
              <a:gd name="T1" fmla="*/ 2147483647 h 1000"/>
              <a:gd name="T2" fmla="*/ 0 w 1000"/>
              <a:gd name="T3" fmla="*/ 0 h 1000"/>
              <a:gd name="T4" fmla="*/ 2147483647 w 1000"/>
              <a:gd name="T5" fmla="*/ 0 h 1000"/>
              <a:gd name="T6" fmla="*/ 0 60000 65536"/>
              <a:gd name="T7" fmla="*/ 0 60000 65536"/>
              <a:gd name="T8" fmla="*/ 0 60000 65536"/>
            </a:gdLst>
            <a:ahLst/>
            <a:cxnLst>
              <a:cxn ang="T6">
                <a:pos x="T0" y="T1"/>
              </a:cxn>
              <a:cxn ang="T7">
                <a:pos x="T2" y="T3"/>
              </a:cxn>
              <a:cxn ang="T8">
                <a:pos x="T4" y="T5"/>
              </a:cxn>
            </a:cxnLst>
            <a:rect l="0" t="0" r="r" b="b"/>
            <a:pathLst>
              <a:path w="1000" h="1000">
                <a:moveTo>
                  <a:pt x="0" y="1000"/>
                </a:moveTo>
                <a:lnTo>
                  <a:pt x="0" y="0"/>
                </a:lnTo>
                <a:lnTo>
                  <a:pt x="1000" y="0"/>
                </a:lnTo>
              </a:path>
            </a:pathLst>
          </a:custGeom>
          <a:noFill/>
          <a:ln w="19050" cap="flat" cmpd="sng">
            <a:solidFill>
              <a:schemeClr val="accent1"/>
            </a:solidFill>
            <a:prstDash val="solid"/>
            <a:miter lim="800000"/>
            <a:headEnd/>
            <a:tailEnd/>
          </a:ln>
          <a:extLst>
            <a:ext uri="{909E8E84-426E-40DD-AFC4-6F175D3DCCD1}">
              <a14:hiddenFill xmlns:a14="http://schemas.microsoft.com/office/drawing/2010/main">
                <a:solidFill>
                  <a:srgbClr val="FFFFFF"/>
                </a:solidFill>
              </a14:hiddenFill>
            </a:ext>
          </a:extLst>
        </p:spPr>
        <p:txBody>
          <a:bodyPr/>
          <a:lstStyle/>
          <a:p>
            <a:endParaRPr lang="ja-JP" altLang="en-US"/>
          </a:p>
        </p:txBody>
      </p:sp>
      <p:sp>
        <p:nvSpPr>
          <p:cNvPr id="1032" name="Line 8"/>
          <p:cNvSpPr>
            <a:spLocks noChangeShapeType="1"/>
          </p:cNvSpPr>
          <p:nvPr/>
        </p:nvSpPr>
        <p:spPr bwMode="auto">
          <a:xfrm>
            <a:off x="495300" y="6172200"/>
            <a:ext cx="8915400" cy="0"/>
          </a:xfrm>
          <a:prstGeom prst="line">
            <a:avLst/>
          </a:prstGeom>
          <a:noFill/>
          <a:ln w="19050">
            <a:solidFill>
              <a:schemeClr val="accent1"/>
            </a:solidFill>
            <a:round/>
            <a:headEnd/>
            <a:tailEnd/>
          </a:ln>
          <a:effectLst/>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endParaRPr lang="ja-JP" altLang="en-US"/>
          </a:p>
        </p:txBody>
      </p:sp>
      <p:sp>
        <p:nvSpPr>
          <p:cNvPr id="1033" name="Rectangle 10"/>
          <p:cNvSpPr>
            <a:spLocks noChangeArrowheads="1"/>
          </p:cNvSpPr>
          <p:nvPr userDrawn="1"/>
        </p:nvSpPr>
        <p:spPr bwMode="auto">
          <a:xfrm>
            <a:off x="514153" y="6653213"/>
            <a:ext cx="2239446" cy="206477"/>
          </a:xfrm>
          <a:prstGeom prst="rect">
            <a:avLst/>
          </a:prstGeom>
          <a:noFill/>
          <a:ln>
            <a:noFill/>
          </a:ln>
          <a:effectLst/>
          <a:extLst>
            <a:ext uri="{909E8E84-426E-40DD-AFC4-6F175D3DCCD1}">
              <a14:hiddenFill xmlns:a14="http://schemas.microsoft.com/office/drawing/2010/main">
                <a:solidFill>
                  <a:srgbClr val="FF0000"/>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lIns="54000" tIns="10800" rIns="54000" bIns="10800">
            <a:spAutoFit/>
          </a:bodyPr>
          <a:lstStyle>
            <a:lvl1pPr eaLnBrk="0" hangingPunct="0">
              <a:defRPr kumimoji="1">
                <a:solidFill>
                  <a:schemeClr val="tx1"/>
                </a:solidFill>
                <a:latin typeface="Arial" charset="0"/>
                <a:ea typeface="ＭＳ Ｐゴシック" pitchFamily="50" charset="-128"/>
              </a:defRPr>
            </a:lvl1pPr>
            <a:lvl2pPr marL="742950" indent="-285750" eaLnBrk="0" hangingPunct="0">
              <a:defRPr kumimoji="1">
                <a:solidFill>
                  <a:schemeClr val="tx1"/>
                </a:solidFill>
                <a:latin typeface="Arial" charset="0"/>
                <a:ea typeface="ＭＳ Ｐゴシック" pitchFamily="50" charset="-128"/>
              </a:defRPr>
            </a:lvl2pPr>
            <a:lvl3pPr marL="1143000" indent="-228600" eaLnBrk="0" hangingPunct="0">
              <a:defRPr kumimoji="1">
                <a:solidFill>
                  <a:schemeClr val="tx1"/>
                </a:solidFill>
                <a:latin typeface="Arial" charset="0"/>
                <a:ea typeface="ＭＳ Ｐゴシック" pitchFamily="50" charset="-128"/>
              </a:defRPr>
            </a:lvl3pPr>
            <a:lvl4pPr marL="1600200" indent="-228600" eaLnBrk="0" hangingPunct="0">
              <a:defRPr kumimoji="1">
                <a:solidFill>
                  <a:schemeClr val="tx1"/>
                </a:solidFill>
                <a:latin typeface="Arial" charset="0"/>
                <a:ea typeface="ＭＳ Ｐゴシック" pitchFamily="50" charset="-128"/>
              </a:defRPr>
            </a:lvl4pPr>
            <a:lvl5pPr marL="2057400" indent="-228600" eaLnBrk="0" hangingPunct="0">
              <a:defRPr kumimoji="1">
                <a:solidFill>
                  <a:schemeClr val="tx1"/>
                </a:solidFill>
                <a:latin typeface="Arial" charset="0"/>
                <a:ea typeface="ＭＳ Ｐゴシック" pitchFamily="50" charset="-128"/>
              </a:defRPr>
            </a:lvl5pPr>
            <a:lvl6pPr marL="2514600" indent="-228600" algn="ctr" eaLnBrk="0" fontAlgn="base" hangingPunct="0">
              <a:spcBef>
                <a:spcPct val="0"/>
              </a:spcBef>
              <a:spcAft>
                <a:spcPct val="0"/>
              </a:spcAft>
              <a:defRPr kumimoji="1">
                <a:solidFill>
                  <a:schemeClr val="tx1"/>
                </a:solidFill>
                <a:latin typeface="Arial" charset="0"/>
                <a:ea typeface="ＭＳ Ｐゴシック" pitchFamily="50" charset="-128"/>
              </a:defRPr>
            </a:lvl6pPr>
            <a:lvl7pPr marL="2971800" indent="-228600" algn="ctr" eaLnBrk="0" fontAlgn="base" hangingPunct="0">
              <a:spcBef>
                <a:spcPct val="0"/>
              </a:spcBef>
              <a:spcAft>
                <a:spcPct val="0"/>
              </a:spcAft>
              <a:defRPr kumimoji="1">
                <a:solidFill>
                  <a:schemeClr val="tx1"/>
                </a:solidFill>
                <a:latin typeface="Arial" charset="0"/>
                <a:ea typeface="ＭＳ Ｐゴシック" pitchFamily="50" charset="-128"/>
              </a:defRPr>
            </a:lvl7pPr>
            <a:lvl8pPr marL="3429000" indent="-228600" algn="ctr" eaLnBrk="0" fontAlgn="base" hangingPunct="0">
              <a:spcBef>
                <a:spcPct val="0"/>
              </a:spcBef>
              <a:spcAft>
                <a:spcPct val="0"/>
              </a:spcAft>
              <a:defRPr kumimoji="1">
                <a:solidFill>
                  <a:schemeClr val="tx1"/>
                </a:solidFill>
                <a:latin typeface="Arial" charset="0"/>
                <a:ea typeface="ＭＳ Ｐゴシック" pitchFamily="50" charset="-128"/>
              </a:defRPr>
            </a:lvl8pPr>
            <a:lvl9pPr marL="3886200" indent="-228600" algn="ctr" eaLnBrk="0" fontAlgn="base" hangingPunct="0">
              <a:spcBef>
                <a:spcPct val="0"/>
              </a:spcBef>
              <a:spcAft>
                <a:spcPct val="0"/>
              </a:spcAft>
              <a:defRPr kumimoji="1">
                <a:solidFill>
                  <a:schemeClr val="tx1"/>
                </a:solidFill>
                <a:latin typeface="Arial" charset="0"/>
                <a:ea typeface="ＭＳ Ｐゴシック" pitchFamily="50" charset="-128"/>
              </a:defRPr>
            </a:lvl9pPr>
          </a:lstStyle>
          <a:p>
            <a:pPr>
              <a:defRPr/>
            </a:pPr>
            <a:r>
              <a:rPr kumimoji="0" lang="en-US" altLang="ja-JP" sz="1200" b="1" dirty="0">
                <a:latin typeface="Century" pitchFamily="18" charset="0"/>
              </a:rPr>
              <a:t>Copyright(C) 2025.4, </a:t>
            </a:r>
            <a:r>
              <a:rPr kumimoji="0" lang="en-US" altLang="ja-JP" sz="1200" b="1" i="1" dirty="0">
                <a:latin typeface="Century" pitchFamily="18" charset="0"/>
              </a:rPr>
              <a:t>CI-NET</a:t>
            </a:r>
            <a:r>
              <a:rPr kumimoji="0" lang="en-US" altLang="ja-JP" sz="1200" b="1" dirty="0">
                <a:latin typeface="Century" pitchFamily="18" charset="0"/>
              </a:rPr>
              <a:t> </a:t>
            </a:r>
          </a:p>
        </p:txBody>
      </p:sp>
    </p:spTree>
  </p:cSld>
  <p:clrMap bg1="lt1" tx1="dk1" bg2="lt2" tx2="dk2" accent1="accent1" accent2="accent2" accent3="accent3" accent4="accent4" accent5="accent5" accent6="accent6" hlink="hlink" folHlink="folHlink"/>
  <p:sldLayoutIdLst>
    <p:sldLayoutId id="2147484031" r:id="rId1"/>
    <p:sldLayoutId id="2147484024" r:id="rId2"/>
  </p:sldLayoutIdLst>
  <p:hf hdr="0" ftr="0" dt="0"/>
  <p:txStyles>
    <p:titleStyle>
      <a:lvl1pPr algn="l" rtl="0" eaLnBrk="0" fontAlgn="base" hangingPunct="0">
        <a:spcBef>
          <a:spcPct val="0"/>
        </a:spcBef>
        <a:spcAft>
          <a:spcPct val="0"/>
        </a:spcAft>
        <a:defRPr kumimoji="1" sz="2800">
          <a:solidFill>
            <a:schemeClr val="tx2"/>
          </a:solidFill>
          <a:latin typeface="+mj-lt"/>
          <a:ea typeface="+mj-ea"/>
          <a:cs typeface="+mj-cs"/>
        </a:defRPr>
      </a:lvl1pPr>
      <a:lvl2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2pPr>
      <a:lvl3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3pPr>
      <a:lvl4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4pPr>
      <a:lvl5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5pPr>
      <a:lvl6pPr marL="457200" algn="l" rtl="0" fontAlgn="base">
        <a:spcBef>
          <a:spcPct val="0"/>
        </a:spcBef>
        <a:spcAft>
          <a:spcPct val="0"/>
        </a:spcAft>
        <a:defRPr kumimoji="1" sz="4200">
          <a:solidFill>
            <a:schemeClr val="tx2"/>
          </a:solidFill>
          <a:latin typeface="Garamond" pitchFamily="18" charset="0"/>
          <a:ea typeface="ＭＳ Ｐゴシック" pitchFamily="50" charset="-128"/>
        </a:defRPr>
      </a:lvl6pPr>
      <a:lvl7pPr marL="914400" algn="l" rtl="0" fontAlgn="base">
        <a:spcBef>
          <a:spcPct val="0"/>
        </a:spcBef>
        <a:spcAft>
          <a:spcPct val="0"/>
        </a:spcAft>
        <a:defRPr kumimoji="1" sz="4200">
          <a:solidFill>
            <a:schemeClr val="tx2"/>
          </a:solidFill>
          <a:latin typeface="Garamond" pitchFamily="18" charset="0"/>
          <a:ea typeface="ＭＳ Ｐゴシック" pitchFamily="50" charset="-128"/>
        </a:defRPr>
      </a:lvl7pPr>
      <a:lvl8pPr marL="1371600" algn="l" rtl="0" fontAlgn="base">
        <a:spcBef>
          <a:spcPct val="0"/>
        </a:spcBef>
        <a:spcAft>
          <a:spcPct val="0"/>
        </a:spcAft>
        <a:defRPr kumimoji="1" sz="4200">
          <a:solidFill>
            <a:schemeClr val="tx2"/>
          </a:solidFill>
          <a:latin typeface="Garamond" pitchFamily="18" charset="0"/>
          <a:ea typeface="ＭＳ Ｐゴシック" pitchFamily="50" charset="-128"/>
        </a:defRPr>
      </a:lvl8pPr>
      <a:lvl9pPr marL="1828800" algn="l" rtl="0" fontAlgn="base">
        <a:spcBef>
          <a:spcPct val="0"/>
        </a:spcBef>
        <a:spcAft>
          <a:spcPct val="0"/>
        </a:spcAft>
        <a:defRPr kumimoji="1" sz="4200">
          <a:solidFill>
            <a:schemeClr val="tx2"/>
          </a:solidFill>
          <a:latin typeface="Garamond" pitchFamily="18" charset="0"/>
          <a:ea typeface="ＭＳ Ｐゴシック" pitchFamily="50" charset="-128"/>
        </a:defRPr>
      </a:lvl9pPr>
    </p:titleStyle>
    <p:bodyStyle>
      <a:lvl1pPr marL="342900" indent="-342900" algn="l" rtl="0" eaLnBrk="0" fontAlgn="base" hangingPunct="0">
        <a:spcBef>
          <a:spcPct val="20000"/>
        </a:spcBef>
        <a:spcAft>
          <a:spcPct val="0"/>
        </a:spcAft>
        <a:buClr>
          <a:schemeClr val="accent1"/>
        </a:buClr>
        <a:buSzPct val="65000"/>
        <a:buFont typeface="Wingdings" pitchFamily="2" charset="2"/>
        <a:buChar char="n"/>
        <a:defRPr kumimoji="1" sz="3000">
          <a:solidFill>
            <a:schemeClr val="tx1"/>
          </a:solidFill>
          <a:latin typeface="+mn-lt"/>
          <a:ea typeface="+mn-ea"/>
          <a:cs typeface="+mn-cs"/>
        </a:defRPr>
      </a:lvl1pPr>
      <a:lvl2pPr marL="669925" indent="-325438" algn="l" rtl="0" eaLnBrk="0" fontAlgn="base" hangingPunct="0">
        <a:spcBef>
          <a:spcPct val="20000"/>
        </a:spcBef>
        <a:spcAft>
          <a:spcPct val="0"/>
        </a:spcAft>
        <a:buClr>
          <a:schemeClr val="accent2"/>
        </a:buClr>
        <a:buSzPct val="60000"/>
        <a:buFont typeface="Wingdings" pitchFamily="2" charset="2"/>
        <a:buChar char="q"/>
        <a:defRPr kumimoji="1" sz="2600">
          <a:solidFill>
            <a:schemeClr val="tx1"/>
          </a:solidFill>
          <a:latin typeface="+mn-lt"/>
          <a:ea typeface="+mn-ea"/>
        </a:defRPr>
      </a:lvl2pPr>
      <a:lvl3pPr marL="1022350" indent="-350838" algn="l" rtl="0" eaLnBrk="0" fontAlgn="base" hangingPunct="0">
        <a:spcBef>
          <a:spcPct val="20000"/>
        </a:spcBef>
        <a:spcAft>
          <a:spcPct val="0"/>
        </a:spcAft>
        <a:buClr>
          <a:schemeClr val="accent1"/>
        </a:buClr>
        <a:buSzPct val="65000"/>
        <a:buFont typeface="Wingdings" pitchFamily="2" charset="2"/>
        <a:buChar char="n"/>
        <a:defRPr kumimoji="1" sz="2200">
          <a:solidFill>
            <a:schemeClr val="tx1"/>
          </a:solidFill>
          <a:latin typeface="+mn-lt"/>
          <a:ea typeface="+mn-ea"/>
        </a:defRPr>
      </a:lvl3pPr>
      <a:lvl4pPr marL="1339850" indent="-315913" algn="l" rtl="0" eaLnBrk="0" fontAlgn="base" hangingPunct="0">
        <a:spcBef>
          <a:spcPct val="20000"/>
        </a:spcBef>
        <a:spcAft>
          <a:spcPct val="0"/>
        </a:spcAft>
        <a:buClr>
          <a:schemeClr val="accent2"/>
        </a:buClr>
        <a:buSzPct val="70000"/>
        <a:buFont typeface="Wingdings" pitchFamily="2" charset="2"/>
        <a:buChar char="q"/>
        <a:defRPr kumimoji="1" sz="2000">
          <a:solidFill>
            <a:schemeClr val="tx1"/>
          </a:solidFill>
          <a:latin typeface="+mn-lt"/>
          <a:ea typeface="+mn-ea"/>
        </a:defRPr>
      </a:lvl4pPr>
      <a:lvl5pPr marL="1681163" indent="-339725" algn="l" rtl="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mn-lt"/>
          <a:ea typeface="+mn-ea"/>
        </a:defRPr>
      </a:lvl5pPr>
      <a:lvl6pPr marL="2138363" indent="-339725" algn="l" rtl="0" fontAlgn="base">
        <a:spcBef>
          <a:spcPct val="20000"/>
        </a:spcBef>
        <a:spcAft>
          <a:spcPct val="0"/>
        </a:spcAft>
        <a:buClr>
          <a:schemeClr val="accent1"/>
        </a:buClr>
        <a:buSzPct val="75000"/>
        <a:buFont typeface="Wingdings" pitchFamily="2" charset="2"/>
        <a:buChar char="§"/>
        <a:defRPr kumimoji="1" sz="2000">
          <a:solidFill>
            <a:schemeClr val="tx1"/>
          </a:solidFill>
          <a:latin typeface="+mn-lt"/>
          <a:ea typeface="+mn-ea"/>
        </a:defRPr>
      </a:lvl6pPr>
      <a:lvl7pPr marL="2595563" indent="-339725" algn="l" rtl="0" fontAlgn="base">
        <a:spcBef>
          <a:spcPct val="20000"/>
        </a:spcBef>
        <a:spcAft>
          <a:spcPct val="0"/>
        </a:spcAft>
        <a:buClr>
          <a:schemeClr val="accent1"/>
        </a:buClr>
        <a:buSzPct val="75000"/>
        <a:buFont typeface="Wingdings" pitchFamily="2" charset="2"/>
        <a:buChar char="§"/>
        <a:defRPr kumimoji="1" sz="2000">
          <a:solidFill>
            <a:schemeClr val="tx1"/>
          </a:solidFill>
          <a:latin typeface="+mn-lt"/>
          <a:ea typeface="+mn-ea"/>
        </a:defRPr>
      </a:lvl7pPr>
      <a:lvl8pPr marL="3052763" indent="-339725" algn="l" rtl="0" fontAlgn="base">
        <a:spcBef>
          <a:spcPct val="20000"/>
        </a:spcBef>
        <a:spcAft>
          <a:spcPct val="0"/>
        </a:spcAft>
        <a:buClr>
          <a:schemeClr val="accent1"/>
        </a:buClr>
        <a:buSzPct val="75000"/>
        <a:buFont typeface="Wingdings" pitchFamily="2" charset="2"/>
        <a:buChar char="§"/>
        <a:defRPr kumimoji="1" sz="2000">
          <a:solidFill>
            <a:schemeClr val="tx1"/>
          </a:solidFill>
          <a:latin typeface="+mn-lt"/>
          <a:ea typeface="+mn-ea"/>
        </a:defRPr>
      </a:lvl8pPr>
      <a:lvl9pPr marL="3509963" indent="-339725" algn="l" rtl="0" fontAlgn="base">
        <a:spcBef>
          <a:spcPct val="20000"/>
        </a:spcBef>
        <a:spcAft>
          <a:spcPct val="0"/>
        </a:spcAft>
        <a:buClr>
          <a:schemeClr val="accent1"/>
        </a:buClr>
        <a:buSzPct val="75000"/>
        <a:buFont typeface="Wingdings" pitchFamily="2" charset="2"/>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タイトル 1"/>
          <p:cNvSpPr>
            <a:spLocks noGrp="1"/>
          </p:cNvSpPr>
          <p:nvPr>
            <p:ph type="ctrTitle"/>
          </p:nvPr>
        </p:nvSpPr>
        <p:spPr>
          <a:xfrm>
            <a:off x="990600" y="1524000"/>
            <a:ext cx="8420100" cy="1752600"/>
          </a:xfrm>
        </p:spPr>
        <p:txBody>
          <a:bodyPr/>
          <a:lstStyle/>
          <a:p>
            <a:r>
              <a:rPr lang="en-US" altLang="ja-JP" sz="5400" dirty="0">
                <a:latin typeface="ＭＳ Ｐゴシック" pitchFamily="50" charset="-128"/>
              </a:rPr>
              <a:t>2025</a:t>
            </a:r>
            <a:r>
              <a:rPr lang="ja-JP" altLang="ja-JP" sz="5400" dirty="0">
                <a:latin typeface="ＭＳ Ｐゴシック" pitchFamily="50" charset="-128"/>
              </a:rPr>
              <a:t>年度</a:t>
            </a:r>
            <a:r>
              <a:rPr lang="ja-JP" altLang="en-US" sz="5400" dirty="0">
                <a:latin typeface="ＭＳ Ｐゴシック" pitchFamily="50" charset="-128"/>
              </a:rPr>
              <a:t> 情報化評議会</a:t>
            </a:r>
            <a:br>
              <a:rPr lang="en-US" altLang="ja-JP" sz="5400" dirty="0">
                <a:latin typeface="ＭＳ Ｐゴシック" pitchFamily="50" charset="-128"/>
              </a:rPr>
            </a:br>
            <a:r>
              <a:rPr lang="ja-JP" altLang="ja-JP" sz="5400" dirty="0">
                <a:latin typeface="ＭＳ Ｐゴシック" pitchFamily="50" charset="-128"/>
              </a:rPr>
              <a:t>活動</a:t>
            </a:r>
            <a:r>
              <a:rPr lang="ja-JP" altLang="en-US" sz="5400" dirty="0">
                <a:latin typeface="ＭＳ Ｐゴシック" pitchFamily="50" charset="-128"/>
              </a:rPr>
              <a:t>計画</a:t>
            </a:r>
            <a:endParaRPr lang="ja-JP" altLang="en-US" sz="5400" dirty="0"/>
          </a:p>
        </p:txBody>
      </p:sp>
      <p:sp>
        <p:nvSpPr>
          <p:cNvPr id="4" name="スライド番号プレースホルダー 3"/>
          <p:cNvSpPr>
            <a:spLocks noGrp="1"/>
          </p:cNvSpPr>
          <p:nvPr>
            <p:ph type="sldNum" sz="quarter" idx="12"/>
          </p:nvPr>
        </p:nvSpPr>
        <p:spPr/>
        <p:txBody>
          <a:bodyPr/>
          <a:lstStyle/>
          <a:p>
            <a:pPr>
              <a:defRPr/>
            </a:pPr>
            <a:fld id="{9F8A36BA-39B9-4548-9920-63E79B6CD376}" type="slidenum">
              <a:rPr lang="en-US" altLang="ja-JP" smtClean="0"/>
              <a:pPr>
                <a:defRPr/>
              </a:pPr>
              <a:t>1</a:t>
            </a:fld>
            <a:endParaRPr lang="en-US" altLang="ja-JP" dirty="0"/>
          </a:p>
        </p:txBody>
      </p:sp>
      <p:sp>
        <p:nvSpPr>
          <p:cNvPr id="2" name="正方形/長方形 1"/>
          <p:cNvSpPr/>
          <p:nvPr/>
        </p:nvSpPr>
        <p:spPr>
          <a:xfrm>
            <a:off x="632520" y="550421"/>
            <a:ext cx="8625408" cy="646331"/>
          </a:xfrm>
          <a:prstGeom prst="rect">
            <a:avLst/>
          </a:prstGeom>
        </p:spPr>
        <p:txBody>
          <a:bodyPr wrap="square">
            <a:spAutoFit/>
          </a:bodyPr>
          <a:lstStyle/>
          <a:p>
            <a:pPr algn="r"/>
            <a:r>
              <a:rPr lang="en-US" altLang="ja-JP" dirty="0"/>
              <a:t>2025</a:t>
            </a:r>
            <a:r>
              <a:rPr lang="ja-JP" altLang="en-US" dirty="0"/>
              <a:t>年度　情報化評議会</a:t>
            </a:r>
            <a:r>
              <a:rPr lang="en-US" altLang="ja-JP" dirty="0"/>
              <a:t>(CI-NET)</a:t>
            </a:r>
            <a:r>
              <a:rPr lang="ja-JP" altLang="en-US" dirty="0"/>
              <a:t>　第</a:t>
            </a:r>
            <a:r>
              <a:rPr lang="en-US" altLang="ja-JP" dirty="0"/>
              <a:t>1</a:t>
            </a:r>
            <a:r>
              <a:rPr lang="ja-JP" altLang="en-US" dirty="0"/>
              <a:t>回　参考</a:t>
            </a:r>
            <a:r>
              <a:rPr lang="en-US" altLang="ja-JP" dirty="0"/>
              <a:t>4</a:t>
            </a:r>
            <a:r>
              <a:rPr lang="ja-JP" altLang="en-US"/>
              <a:t>改</a:t>
            </a:r>
            <a:endParaRPr lang="en-US" altLang="ja-JP" dirty="0"/>
          </a:p>
          <a:p>
            <a:pPr algn="r"/>
            <a:r>
              <a:rPr lang="en-US" altLang="ja-JP" dirty="0"/>
              <a:t>2025</a:t>
            </a:r>
            <a:r>
              <a:rPr lang="ja-JP" altLang="en-US" dirty="0"/>
              <a:t>年</a:t>
            </a:r>
            <a:r>
              <a:rPr lang="en-US" altLang="ja-JP" dirty="0"/>
              <a:t>4</a:t>
            </a:r>
            <a:r>
              <a:rPr lang="ja-JP" altLang="en-US" dirty="0"/>
              <a:t>月</a:t>
            </a:r>
            <a:r>
              <a:rPr lang="en-US" altLang="ja-JP" dirty="0"/>
              <a:t>25</a:t>
            </a:r>
            <a:r>
              <a:rPr lang="ja-JP" altLang="en-US" dirty="0"/>
              <a:t>日</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8980184B-508B-399B-9801-6D9D3C06C06B}"/>
            </a:ext>
          </a:extLst>
        </p:cNvPr>
        <p:cNvGrpSpPr/>
        <p:nvPr/>
      </p:nvGrpSpPr>
      <p:grpSpPr>
        <a:xfrm>
          <a:off x="0" y="0"/>
          <a:ext cx="0" cy="0"/>
          <a:chOff x="0" y="0"/>
          <a:chExt cx="0" cy="0"/>
        </a:xfrm>
      </p:grpSpPr>
      <p:sp>
        <p:nvSpPr>
          <p:cNvPr id="3" name="スライド番号プレースホルダー 2">
            <a:extLst>
              <a:ext uri="{FF2B5EF4-FFF2-40B4-BE49-F238E27FC236}">
                <a16:creationId xmlns:a16="http://schemas.microsoft.com/office/drawing/2014/main" id="{6B97AA2A-723E-7681-2773-E9A30F7CDCC7}"/>
              </a:ext>
            </a:extLst>
          </p:cNvPr>
          <p:cNvSpPr>
            <a:spLocks noGrp="1"/>
          </p:cNvSpPr>
          <p:nvPr>
            <p:ph type="sldNum" sz="quarter" idx="12"/>
          </p:nvPr>
        </p:nvSpPr>
        <p:spPr/>
        <p:txBody>
          <a:bodyPr/>
          <a:lstStyle/>
          <a:p>
            <a:pPr>
              <a:defRPr/>
            </a:pPr>
            <a:fld id="{9188B398-C50B-4225-93E6-563564AF281A}" type="slidenum">
              <a:rPr lang="en-US" altLang="ja-JP" smtClean="0">
                <a:solidFill>
                  <a:prstClr val="black"/>
                </a:solidFill>
              </a:rPr>
              <a:pPr>
                <a:defRPr/>
              </a:pPr>
              <a:t>10</a:t>
            </a:fld>
            <a:endParaRPr lang="en-US" altLang="ja-JP" dirty="0">
              <a:solidFill>
                <a:prstClr val="black"/>
              </a:solidFill>
            </a:endParaRPr>
          </a:p>
        </p:txBody>
      </p:sp>
      <p:sp>
        <p:nvSpPr>
          <p:cNvPr id="5" name="Rectangle 38">
            <a:extLst>
              <a:ext uri="{FF2B5EF4-FFF2-40B4-BE49-F238E27FC236}">
                <a16:creationId xmlns:a16="http://schemas.microsoft.com/office/drawing/2014/main" id="{74C52687-E4B5-EFF3-92B2-7BCE26BE4775}"/>
              </a:ext>
            </a:extLst>
          </p:cNvPr>
          <p:cNvSpPr>
            <a:spLocks noChangeArrowheads="1"/>
          </p:cNvSpPr>
          <p:nvPr/>
        </p:nvSpPr>
        <p:spPr bwMode="auto">
          <a:xfrm>
            <a:off x="602040" y="980728"/>
            <a:ext cx="8884255" cy="1523494"/>
          </a:xfrm>
          <a:prstGeom prst="rect">
            <a:avLst/>
          </a:prstGeom>
          <a:solidFill>
            <a:schemeClr val="bg1"/>
          </a:solidFill>
          <a:ln>
            <a:noFill/>
          </a:ln>
          <a:effectLst/>
          <a:extLs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nchor="t">
            <a:spAutoFit/>
          </a:bodyPr>
          <a:lstStyle>
            <a:lvl1pPr marL="342900" indent="-342900" algn="l" eaLnBrk="0" hangingPunct="0">
              <a:spcBef>
                <a:spcPct val="20000"/>
              </a:spcBef>
              <a:buClr>
                <a:schemeClr val="accent1"/>
              </a:buClr>
              <a:buSzPct val="65000"/>
              <a:buFont typeface="Wingdings" pitchFamily="2" charset="2"/>
              <a:buChar char="n"/>
              <a:defRPr kumimoji="1" sz="3000">
                <a:solidFill>
                  <a:schemeClr val="tx1"/>
                </a:solidFill>
                <a:latin typeface="Arial" charset="0"/>
                <a:ea typeface="ＭＳ Ｐゴシック" charset="-128"/>
              </a:defRPr>
            </a:lvl1pPr>
            <a:lvl2pPr marL="742950" indent="-285750" algn="l" eaLnBrk="0" hangingPunct="0">
              <a:spcBef>
                <a:spcPct val="20000"/>
              </a:spcBef>
              <a:buClr>
                <a:schemeClr val="accent2"/>
              </a:buClr>
              <a:buSzPct val="60000"/>
              <a:buFont typeface="Wingdings" pitchFamily="2" charset="2"/>
              <a:buChar char="q"/>
              <a:defRPr kumimoji="1" sz="2600">
                <a:solidFill>
                  <a:schemeClr val="tx1"/>
                </a:solidFill>
                <a:latin typeface="Arial" charset="0"/>
                <a:ea typeface="ＭＳ Ｐゴシック" charset="-128"/>
              </a:defRPr>
            </a:lvl2pPr>
            <a:lvl3pPr marL="1143000" indent="-228600" algn="l" eaLnBrk="0" hangingPunct="0">
              <a:spcBef>
                <a:spcPct val="20000"/>
              </a:spcBef>
              <a:buClr>
                <a:schemeClr val="accent1"/>
              </a:buClr>
              <a:buSzPct val="65000"/>
              <a:buFont typeface="Wingdings" pitchFamily="2" charset="2"/>
              <a:buChar char="n"/>
              <a:defRPr kumimoji="1" sz="2200">
                <a:solidFill>
                  <a:schemeClr val="tx1"/>
                </a:solidFill>
                <a:latin typeface="Arial" charset="0"/>
                <a:ea typeface="ＭＳ Ｐゴシック" charset="-128"/>
              </a:defRPr>
            </a:lvl3pPr>
            <a:lvl4pPr marL="1600200" indent="-228600" algn="l" eaLnBrk="0" hangingPunct="0">
              <a:spcBef>
                <a:spcPct val="20000"/>
              </a:spcBef>
              <a:buClr>
                <a:schemeClr val="accent2"/>
              </a:buClr>
              <a:buSzPct val="70000"/>
              <a:buFont typeface="Wingdings" pitchFamily="2" charset="2"/>
              <a:buChar char="q"/>
              <a:defRPr kumimoji="1" sz="2000">
                <a:solidFill>
                  <a:schemeClr val="tx1"/>
                </a:solidFill>
                <a:latin typeface="Arial" charset="0"/>
                <a:ea typeface="ＭＳ Ｐゴシック" charset="-128"/>
              </a:defRPr>
            </a:lvl4pPr>
            <a:lvl5pPr marL="2057400" indent="-228600" algn="l" eaLnBrk="0" hangingPunct="0">
              <a:spcBef>
                <a:spcPct val="20000"/>
              </a:spcBef>
              <a:buClr>
                <a:schemeClr val="accent1"/>
              </a:buClr>
              <a:buSzPct val="75000"/>
              <a:buFont typeface="Wingdings" pitchFamily="2" charset="2"/>
              <a:buChar char="§"/>
              <a:defRPr kumimoji="1" sz="2000">
                <a:solidFill>
                  <a:schemeClr val="tx1"/>
                </a:solidFill>
                <a:latin typeface="Arial" charset="0"/>
                <a:ea typeface="ＭＳ Ｐゴシック" charset="-128"/>
              </a:defRPr>
            </a:lvl5pPr>
            <a:lvl6pPr marL="25146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6pPr>
            <a:lvl7pPr marL="29718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7pPr>
            <a:lvl8pPr marL="34290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8pPr>
            <a:lvl9pPr marL="38862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9pPr>
          </a:lstStyle>
          <a:p>
            <a:pPr marL="0" indent="0" eaLnBrk="1" hangingPunct="1">
              <a:spcBef>
                <a:spcPts val="600"/>
              </a:spcBef>
              <a:buClrTx/>
              <a:buSzTx/>
              <a:buNone/>
            </a:pPr>
            <a:r>
              <a:rPr lang="en-US" altLang="ja-JP" sz="2200" b="1" dirty="0">
                <a:latin typeface="+mn-ea"/>
                <a:ea typeface="+mn-ea"/>
              </a:rPr>
              <a:t>(5) </a:t>
            </a:r>
            <a:r>
              <a:rPr lang="ja-JP" altLang="en-US" sz="2200" b="1" dirty="0">
                <a:latin typeface="+mn-ea"/>
                <a:ea typeface="+mn-ea"/>
              </a:rPr>
              <a:t>第</a:t>
            </a:r>
            <a:r>
              <a:rPr lang="en-US" altLang="ja-JP" sz="2200" b="1" dirty="0">
                <a:latin typeface="+mn-ea"/>
                <a:ea typeface="+mn-ea"/>
              </a:rPr>
              <a:t>6</a:t>
            </a:r>
            <a:r>
              <a:rPr lang="ja-JP" altLang="en-US" sz="2200" b="1" dirty="0">
                <a:latin typeface="+mn-ea"/>
                <a:ea typeface="+mn-ea"/>
              </a:rPr>
              <a:t>次</a:t>
            </a:r>
            <a:r>
              <a:rPr lang="en-US" altLang="ja-JP" sz="2200" b="1" dirty="0">
                <a:latin typeface="+mn-ea"/>
                <a:ea typeface="+mn-ea"/>
              </a:rPr>
              <a:t>3</a:t>
            </a:r>
            <a:r>
              <a:rPr lang="ja-JP" altLang="en-US" sz="2200" b="1" dirty="0">
                <a:latin typeface="+mn-ea"/>
                <a:ea typeface="+mn-ea"/>
              </a:rPr>
              <a:t>ヵ年活動計画（</a:t>
            </a:r>
            <a:r>
              <a:rPr lang="en-US" altLang="ja-JP" sz="2200" b="1" dirty="0">
                <a:latin typeface="+mn-ea"/>
                <a:ea typeface="+mn-ea"/>
              </a:rPr>
              <a:t>2026</a:t>
            </a:r>
            <a:r>
              <a:rPr lang="ja-JP" altLang="en-US" sz="2200" b="1" dirty="0">
                <a:latin typeface="+mn-ea"/>
                <a:ea typeface="+mn-ea"/>
              </a:rPr>
              <a:t>～</a:t>
            </a:r>
            <a:r>
              <a:rPr lang="en-US" altLang="ja-JP" sz="2200" b="1" dirty="0">
                <a:latin typeface="+mn-ea"/>
                <a:ea typeface="+mn-ea"/>
              </a:rPr>
              <a:t>2028</a:t>
            </a:r>
            <a:r>
              <a:rPr lang="ja-JP" altLang="en-US" sz="2200" b="1" dirty="0">
                <a:latin typeface="+mn-ea"/>
                <a:ea typeface="+mn-ea"/>
              </a:rPr>
              <a:t>年度）案の策定</a:t>
            </a:r>
          </a:p>
          <a:p>
            <a:pPr marL="447675" lvl="1" eaLnBrk="1" hangingPunct="1">
              <a:spcBef>
                <a:spcPts val="600"/>
              </a:spcBef>
              <a:buClrTx/>
              <a:buSzTx/>
              <a:buFont typeface="Wingdings" panose="05000000000000000000" pitchFamily="2" charset="2"/>
              <a:buChar char="l"/>
            </a:pPr>
            <a:r>
              <a:rPr lang="ja-JP" altLang="en-US" sz="2200" b="1" dirty="0">
                <a:latin typeface="+mn-ea"/>
                <a:ea typeface="+mn-ea"/>
              </a:rPr>
              <a:t>第</a:t>
            </a:r>
            <a:r>
              <a:rPr lang="en-US" altLang="ja-JP" sz="2200" b="1" dirty="0">
                <a:latin typeface="+mn-ea"/>
                <a:ea typeface="+mn-ea"/>
              </a:rPr>
              <a:t>5</a:t>
            </a:r>
            <a:r>
              <a:rPr lang="ja-JP" altLang="en-US" sz="2200" b="1" dirty="0">
                <a:latin typeface="+mn-ea"/>
                <a:ea typeface="+mn-ea"/>
              </a:rPr>
              <a:t>次</a:t>
            </a:r>
            <a:r>
              <a:rPr lang="en-US" altLang="ja-JP" sz="2200" b="1" dirty="0">
                <a:latin typeface="+mn-ea"/>
                <a:ea typeface="+mn-ea"/>
              </a:rPr>
              <a:t>3</a:t>
            </a:r>
            <a:r>
              <a:rPr lang="ja-JP" altLang="en-US" sz="2200" b="1" dirty="0">
                <a:latin typeface="+mn-ea"/>
                <a:ea typeface="+mn-ea"/>
              </a:rPr>
              <a:t>ヵ年活動計画（</a:t>
            </a:r>
            <a:r>
              <a:rPr lang="en-US" altLang="ja-JP" sz="2200" b="1" dirty="0">
                <a:latin typeface="+mn-ea"/>
                <a:ea typeface="+mn-ea"/>
              </a:rPr>
              <a:t>2023</a:t>
            </a:r>
            <a:r>
              <a:rPr lang="ja-JP" altLang="en-US" sz="2200" b="1" dirty="0">
                <a:latin typeface="+mn-ea"/>
                <a:ea typeface="+mn-ea"/>
              </a:rPr>
              <a:t>～</a:t>
            </a:r>
            <a:r>
              <a:rPr lang="en-US" altLang="ja-JP" sz="2200" b="1" dirty="0">
                <a:latin typeface="+mn-ea"/>
                <a:ea typeface="+mn-ea"/>
              </a:rPr>
              <a:t>2025</a:t>
            </a:r>
            <a:r>
              <a:rPr lang="ja-JP" altLang="en-US" sz="2200" b="1" dirty="0">
                <a:latin typeface="+mn-ea"/>
                <a:ea typeface="+mn-ea"/>
              </a:rPr>
              <a:t>年度）における活動を評価し、その結果に基づいて、</a:t>
            </a:r>
            <a:r>
              <a:rPr lang="ja-JP" altLang="en-US" sz="2200" b="1" dirty="0">
                <a:solidFill>
                  <a:srgbClr val="FF0000"/>
                </a:solidFill>
                <a:latin typeface="+mn-ea"/>
                <a:ea typeface="+mn-ea"/>
              </a:rPr>
              <a:t>今後の</a:t>
            </a:r>
            <a:r>
              <a:rPr lang="en-US" altLang="ja-JP" sz="2200" b="1" dirty="0">
                <a:solidFill>
                  <a:srgbClr val="FF0000"/>
                </a:solidFill>
                <a:latin typeface="+mn-ea"/>
                <a:ea typeface="+mn-ea"/>
              </a:rPr>
              <a:t>CI-NET</a:t>
            </a:r>
            <a:r>
              <a:rPr lang="ja-JP" altLang="en-US" sz="2200" b="1" dirty="0">
                <a:solidFill>
                  <a:srgbClr val="FF0000"/>
                </a:solidFill>
                <a:latin typeface="+mn-ea"/>
                <a:ea typeface="+mn-ea"/>
              </a:rPr>
              <a:t>の方向性を含め、第</a:t>
            </a:r>
            <a:r>
              <a:rPr lang="en-US" altLang="ja-JP" sz="2200" b="1" dirty="0">
                <a:solidFill>
                  <a:srgbClr val="FF0000"/>
                </a:solidFill>
                <a:latin typeface="+mn-ea"/>
                <a:ea typeface="+mn-ea"/>
              </a:rPr>
              <a:t>6</a:t>
            </a:r>
            <a:r>
              <a:rPr lang="ja-JP" altLang="en-US" sz="2200" b="1" dirty="0">
                <a:solidFill>
                  <a:srgbClr val="FF0000"/>
                </a:solidFill>
                <a:latin typeface="+mn-ea"/>
                <a:ea typeface="+mn-ea"/>
              </a:rPr>
              <a:t>次</a:t>
            </a:r>
            <a:r>
              <a:rPr lang="en-US" altLang="ja-JP" sz="2200" b="1" dirty="0">
                <a:solidFill>
                  <a:srgbClr val="FF0000"/>
                </a:solidFill>
                <a:latin typeface="+mn-ea"/>
                <a:ea typeface="+mn-ea"/>
              </a:rPr>
              <a:t>3</a:t>
            </a:r>
            <a:r>
              <a:rPr lang="ja-JP" altLang="en-US" sz="2200" b="1" dirty="0">
                <a:solidFill>
                  <a:srgbClr val="FF0000"/>
                </a:solidFill>
                <a:latin typeface="+mn-ea"/>
                <a:ea typeface="+mn-ea"/>
              </a:rPr>
              <a:t>ヵ年活動計画（</a:t>
            </a:r>
            <a:r>
              <a:rPr lang="en-US" altLang="ja-JP" sz="2200" b="1" dirty="0">
                <a:solidFill>
                  <a:srgbClr val="FF0000"/>
                </a:solidFill>
                <a:latin typeface="+mn-ea"/>
                <a:ea typeface="+mn-ea"/>
              </a:rPr>
              <a:t>2026</a:t>
            </a:r>
            <a:r>
              <a:rPr lang="ja-JP" altLang="en-US" sz="2200" b="1" dirty="0">
                <a:solidFill>
                  <a:srgbClr val="FF0000"/>
                </a:solidFill>
                <a:latin typeface="+mn-ea"/>
                <a:ea typeface="+mn-ea"/>
              </a:rPr>
              <a:t>～</a:t>
            </a:r>
            <a:r>
              <a:rPr lang="en-US" altLang="ja-JP" sz="2200" b="1" dirty="0">
                <a:solidFill>
                  <a:srgbClr val="FF0000"/>
                </a:solidFill>
                <a:latin typeface="+mn-ea"/>
                <a:ea typeface="+mn-ea"/>
              </a:rPr>
              <a:t>2028</a:t>
            </a:r>
            <a:r>
              <a:rPr lang="ja-JP" altLang="en-US" sz="2200" b="1" dirty="0">
                <a:solidFill>
                  <a:srgbClr val="FF0000"/>
                </a:solidFill>
                <a:latin typeface="+mn-ea"/>
                <a:ea typeface="+mn-ea"/>
              </a:rPr>
              <a:t>年度）の策定</a:t>
            </a:r>
            <a:r>
              <a:rPr lang="ja-JP" altLang="en-US" sz="2200" b="1" dirty="0">
                <a:latin typeface="+mn-ea"/>
                <a:ea typeface="+mn-ea"/>
              </a:rPr>
              <a:t>を行う。</a:t>
            </a:r>
          </a:p>
        </p:txBody>
      </p:sp>
      <p:sp>
        <p:nvSpPr>
          <p:cNvPr id="7" name="タイトル 1">
            <a:extLst>
              <a:ext uri="{FF2B5EF4-FFF2-40B4-BE49-F238E27FC236}">
                <a16:creationId xmlns:a16="http://schemas.microsoft.com/office/drawing/2014/main" id="{C3983808-E374-62BC-DBAB-3EAC7B8C2AE7}"/>
              </a:ext>
            </a:extLst>
          </p:cNvPr>
          <p:cNvSpPr txBox="1">
            <a:spLocks/>
          </p:cNvSpPr>
          <p:nvPr/>
        </p:nvSpPr>
        <p:spPr bwMode="auto">
          <a:xfrm>
            <a:off x="661352" y="334581"/>
            <a:ext cx="8915400" cy="70291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l" rtl="0" eaLnBrk="0" fontAlgn="base" hangingPunct="0">
              <a:spcBef>
                <a:spcPct val="0"/>
              </a:spcBef>
              <a:spcAft>
                <a:spcPct val="0"/>
              </a:spcAft>
              <a:defRPr kumimoji="1" sz="2800">
                <a:solidFill>
                  <a:schemeClr val="tx2"/>
                </a:solidFill>
                <a:latin typeface="+mj-lt"/>
                <a:ea typeface="+mj-ea"/>
                <a:cs typeface="+mj-cs"/>
              </a:defRPr>
            </a:lvl1pPr>
            <a:lvl2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2pPr>
            <a:lvl3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3pPr>
            <a:lvl4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4pPr>
            <a:lvl5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5pPr>
            <a:lvl6pPr marL="457200" algn="l" rtl="0" fontAlgn="base">
              <a:spcBef>
                <a:spcPct val="0"/>
              </a:spcBef>
              <a:spcAft>
                <a:spcPct val="0"/>
              </a:spcAft>
              <a:defRPr kumimoji="1" sz="4200">
                <a:solidFill>
                  <a:schemeClr val="tx2"/>
                </a:solidFill>
                <a:latin typeface="Garamond" pitchFamily="18" charset="0"/>
                <a:ea typeface="ＭＳ Ｐゴシック" pitchFamily="50" charset="-128"/>
              </a:defRPr>
            </a:lvl6pPr>
            <a:lvl7pPr marL="914400" algn="l" rtl="0" fontAlgn="base">
              <a:spcBef>
                <a:spcPct val="0"/>
              </a:spcBef>
              <a:spcAft>
                <a:spcPct val="0"/>
              </a:spcAft>
              <a:defRPr kumimoji="1" sz="4200">
                <a:solidFill>
                  <a:schemeClr val="tx2"/>
                </a:solidFill>
                <a:latin typeface="Garamond" pitchFamily="18" charset="0"/>
                <a:ea typeface="ＭＳ Ｐゴシック" pitchFamily="50" charset="-128"/>
              </a:defRPr>
            </a:lvl7pPr>
            <a:lvl8pPr marL="1371600" algn="l" rtl="0" fontAlgn="base">
              <a:spcBef>
                <a:spcPct val="0"/>
              </a:spcBef>
              <a:spcAft>
                <a:spcPct val="0"/>
              </a:spcAft>
              <a:defRPr kumimoji="1" sz="4200">
                <a:solidFill>
                  <a:schemeClr val="tx2"/>
                </a:solidFill>
                <a:latin typeface="Garamond" pitchFamily="18" charset="0"/>
                <a:ea typeface="ＭＳ Ｐゴシック" pitchFamily="50" charset="-128"/>
              </a:defRPr>
            </a:lvl8pPr>
            <a:lvl9pPr marL="1828800" algn="l" rtl="0" fontAlgn="base">
              <a:spcBef>
                <a:spcPct val="0"/>
              </a:spcBef>
              <a:spcAft>
                <a:spcPct val="0"/>
              </a:spcAft>
              <a:defRPr kumimoji="1" sz="4200">
                <a:solidFill>
                  <a:schemeClr val="tx2"/>
                </a:solidFill>
                <a:latin typeface="Garamond" pitchFamily="18" charset="0"/>
                <a:ea typeface="ＭＳ Ｐゴシック" pitchFamily="50" charset="-128"/>
              </a:defRPr>
            </a:lvl9pPr>
          </a:lstStyle>
          <a:p>
            <a:r>
              <a:rPr lang="ja-JP" altLang="ja-JP" sz="3200" kern="0" dirty="0"/>
              <a:t>標準委員会の活動</a:t>
            </a:r>
            <a:r>
              <a:rPr lang="ja-JP" altLang="en-US" sz="3200" kern="0" dirty="0"/>
              <a:t>内容③</a:t>
            </a:r>
          </a:p>
        </p:txBody>
      </p:sp>
    </p:spTree>
    <p:extLst>
      <p:ext uri="{BB962C8B-B14F-4D97-AF65-F5344CB8AC3E}">
        <p14:creationId xmlns:p14="http://schemas.microsoft.com/office/powerpoint/2010/main" val="19401478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pPr>
              <a:defRPr/>
            </a:pPr>
            <a:r>
              <a:rPr lang="en-US" altLang="zh-TW" sz="3600" b="1" dirty="0">
                <a:latin typeface="+mn-ea"/>
              </a:rPr>
              <a:t>20</a:t>
            </a:r>
            <a:r>
              <a:rPr lang="en-US" altLang="ja-JP" sz="3600" b="1" dirty="0">
                <a:latin typeface="+mn-ea"/>
              </a:rPr>
              <a:t>25</a:t>
            </a:r>
            <a:r>
              <a:rPr lang="zh-TW" altLang="en-US" sz="3600" b="1" dirty="0">
                <a:latin typeface="+mn-ea"/>
              </a:rPr>
              <a:t>年度活動計画</a:t>
            </a:r>
            <a:r>
              <a:rPr lang="ja-JP" altLang="en-US" sz="3600" b="1" dirty="0">
                <a:latin typeface="+mn-ea"/>
              </a:rPr>
              <a:t>の概要</a:t>
            </a:r>
            <a:endParaRPr lang="ja-JP" altLang="en-US" sz="3600" b="1" dirty="0">
              <a:latin typeface="+mn-ea"/>
              <a:ea typeface="+mn-ea"/>
            </a:endParaRPr>
          </a:p>
        </p:txBody>
      </p:sp>
      <p:sp>
        <p:nvSpPr>
          <p:cNvPr id="3" name="スライド番号プレースホルダー 2"/>
          <p:cNvSpPr>
            <a:spLocks noGrp="1"/>
          </p:cNvSpPr>
          <p:nvPr>
            <p:ph type="sldNum" sz="quarter" idx="12"/>
          </p:nvPr>
        </p:nvSpPr>
        <p:spPr>
          <a:xfrm>
            <a:off x="7257256" y="6351587"/>
            <a:ext cx="2311400" cy="457200"/>
          </a:xfrm>
        </p:spPr>
        <p:txBody>
          <a:bodyPr/>
          <a:lstStyle/>
          <a:p>
            <a:pPr>
              <a:defRPr/>
            </a:pPr>
            <a:fld id="{DE3ECAB9-6B3C-4FC9-A396-FCE5E7E88A1D}" type="slidenum">
              <a:rPr lang="en-US" altLang="ja-JP"/>
              <a:pPr>
                <a:defRPr/>
              </a:pPr>
              <a:t>2</a:t>
            </a:fld>
            <a:endParaRPr lang="en-US" altLang="ja-JP" dirty="0"/>
          </a:p>
        </p:txBody>
      </p:sp>
      <p:sp>
        <p:nvSpPr>
          <p:cNvPr id="29" name="角丸四角形 12"/>
          <p:cNvSpPr/>
          <p:nvPr/>
        </p:nvSpPr>
        <p:spPr bwMode="auto">
          <a:xfrm>
            <a:off x="236976" y="3667125"/>
            <a:ext cx="4500000" cy="2788589"/>
          </a:xfrm>
          <a:prstGeom prst="roundRect">
            <a:avLst>
              <a:gd name="adj" fmla="val 5844"/>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lIns="36000" tIns="36000" rIns="36000" bIns="36000">
            <a:spAutoFit/>
          </a:bodyPr>
          <a:lstStyle/>
          <a:p>
            <a:pPr>
              <a:defRPr/>
            </a:pPr>
            <a:r>
              <a:rPr lang="en-US" altLang="ja-JP" sz="1600" dirty="0">
                <a:solidFill>
                  <a:schemeClr val="tx1"/>
                </a:solidFill>
                <a:latin typeface="+mn-ea"/>
              </a:rPr>
              <a:t>Ⅰ</a:t>
            </a:r>
            <a:r>
              <a:rPr lang="ja-JP" altLang="en-US" sz="1600" dirty="0" err="1">
                <a:solidFill>
                  <a:schemeClr val="tx1"/>
                </a:solidFill>
                <a:latin typeface="+mn-ea"/>
              </a:rPr>
              <a:t>．</a:t>
            </a:r>
            <a:r>
              <a:rPr lang="ja-JP" altLang="en-US" sz="1600" dirty="0">
                <a:solidFill>
                  <a:schemeClr val="tx1"/>
                </a:solidFill>
                <a:latin typeface="+mn-ea"/>
              </a:rPr>
              <a:t>普及活動</a:t>
            </a:r>
            <a:endParaRPr lang="en-US" altLang="ja-JP" sz="1600" dirty="0">
              <a:solidFill>
                <a:schemeClr val="tx1"/>
              </a:solidFill>
              <a:latin typeface="+mn-ea"/>
            </a:endParaRPr>
          </a:p>
          <a:p>
            <a:pPr marL="342900" indent="-342900" algn="l">
              <a:lnSpc>
                <a:spcPts val="2100"/>
              </a:lnSpc>
              <a:buAutoNum type="arabicParenBoth"/>
              <a:defRPr/>
            </a:pPr>
            <a:r>
              <a:rPr lang="ja-JP" altLang="en-US" sz="1600" dirty="0">
                <a:solidFill>
                  <a:schemeClr val="tx1"/>
                </a:solidFill>
              </a:rPr>
              <a:t>電子商取引説明会および個別支援の実施</a:t>
            </a:r>
          </a:p>
          <a:p>
            <a:pPr marL="342900" indent="-342900" algn="l">
              <a:lnSpc>
                <a:spcPts val="2100"/>
              </a:lnSpc>
              <a:buAutoNum type="arabicParenBoth"/>
              <a:defRPr/>
            </a:pPr>
            <a:r>
              <a:rPr lang="ja-JP" altLang="en-US" sz="1600" dirty="0">
                <a:solidFill>
                  <a:schemeClr val="tx1"/>
                </a:solidFill>
              </a:rPr>
              <a:t>意見交換会の実施</a:t>
            </a:r>
          </a:p>
          <a:p>
            <a:pPr marL="342900" indent="-342900" algn="l">
              <a:lnSpc>
                <a:spcPts val="2100"/>
              </a:lnSpc>
              <a:buAutoNum type="arabicParenBoth"/>
              <a:defRPr/>
            </a:pPr>
            <a:r>
              <a:rPr lang="ja-JP" altLang="en-US" sz="1600" dirty="0">
                <a:solidFill>
                  <a:schemeClr val="tx1"/>
                </a:solidFill>
              </a:rPr>
              <a:t>広報コンテンツの作成</a:t>
            </a:r>
          </a:p>
          <a:p>
            <a:pPr marL="342900" indent="-342900" algn="l">
              <a:lnSpc>
                <a:spcPts val="2100"/>
              </a:lnSpc>
              <a:buAutoNum type="arabicParenBoth"/>
              <a:defRPr/>
            </a:pPr>
            <a:r>
              <a:rPr lang="en-US" altLang="ja-JP" sz="1600" dirty="0">
                <a:solidFill>
                  <a:schemeClr val="tx1"/>
                </a:solidFill>
              </a:rPr>
              <a:t>CI-NET</a:t>
            </a:r>
            <a:r>
              <a:rPr lang="ja-JP" altLang="en-US" sz="1600" dirty="0">
                <a:solidFill>
                  <a:schemeClr val="tx1"/>
                </a:solidFill>
              </a:rPr>
              <a:t>利用率調査および</a:t>
            </a:r>
            <a:r>
              <a:rPr lang="en-US" altLang="ja-JP" sz="1600" dirty="0">
                <a:solidFill>
                  <a:schemeClr val="tx1"/>
                </a:solidFill>
              </a:rPr>
              <a:t>CI-NET</a:t>
            </a:r>
            <a:r>
              <a:rPr lang="ja-JP" altLang="en-US" sz="1600" dirty="0">
                <a:solidFill>
                  <a:schemeClr val="tx1"/>
                </a:solidFill>
              </a:rPr>
              <a:t>利用状況調査の実施</a:t>
            </a:r>
          </a:p>
          <a:p>
            <a:pPr marL="342900" indent="-342900" algn="l">
              <a:lnSpc>
                <a:spcPts val="2100"/>
              </a:lnSpc>
              <a:buAutoNum type="arabicParenBoth"/>
              <a:defRPr/>
            </a:pPr>
            <a:r>
              <a:rPr lang="en-US" altLang="ja-JP" sz="1600" dirty="0">
                <a:solidFill>
                  <a:schemeClr val="tx1"/>
                </a:solidFill>
              </a:rPr>
              <a:t>CI-NET</a:t>
            </a:r>
            <a:r>
              <a:rPr lang="ja-JP" altLang="en-US" sz="1600" dirty="0">
                <a:solidFill>
                  <a:schemeClr val="tx1"/>
                </a:solidFill>
              </a:rPr>
              <a:t>普及戦略の実施と分析</a:t>
            </a:r>
          </a:p>
          <a:p>
            <a:pPr marL="342900" indent="-342900" algn="l">
              <a:lnSpc>
                <a:spcPts val="2100"/>
              </a:lnSpc>
              <a:buAutoNum type="arabicParenBoth"/>
              <a:defRPr/>
            </a:pPr>
            <a:r>
              <a:rPr lang="ja-JP" altLang="en-US" sz="1600" dirty="0">
                <a:solidFill>
                  <a:schemeClr val="tx1"/>
                </a:solidFill>
              </a:rPr>
              <a:t>設備見積の普及促進に向けた検討</a:t>
            </a:r>
          </a:p>
          <a:p>
            <a:pPr marL="342900" indent="-342900" algn="l">
              <a:lnSpc>
                <a:spcPts val="2100"/>
              </a:lnSpc>
              <a:buAutoNum type="arabicParenBoth"/>
              <a:defRPr/>
            </a:pPr>
            <a:r>
              <a:rPr lang="ja-JP" altLang="en-US" sz="1600" dirty="0">
                <a:solidFill>
                  <a:schemeClr val="tx1"/>
                </a:solidFill>
              </a:rPr>
              <a:t>第</a:t>
            </a:r>
            <a:r>
              <a:rPr lang="en-US" altLang="ja-JP" sz="1600" dirty="0">
                <a:solidFill>
                  <a:schemeClr val="tx1"/>
                </a:solidFill>
              </a:rPr>
              <a:t>6</a:t>
            </a:r>
            <a:r>
              <a:rPr lang="ja-JP" altLang="en-US" sz="1600" dirty="0">
                <a:solidFill>
                  <a:schemeClr val="tx1"/>
                </a:solidFill>
              </a:rPr>
              <a:t>次</a:t>
            </a:r>
            <a:r>
              <a:rPr lang="en-US" altLang="ja-JP" sz="1600" dirty="0">
                <a:solidFill>
                  <a:schemeClr val="tx1"/>
                </a:solidFill>
              </a:rPr>
              <a:t>3</a:t>
            </a:r>
            <a:r>
              <a:rPr lang="ja-JP" altLang="en-US" sz="1600" dirty="0">
                <a:solidFill>
                  <a:schemeClr val="tx1"/>
                </a:solidFill>
              </a:rPr>
              <a:t>ヵ年活動計画（</a:t>
            </a:r>
            <a:r>
              <a:rPr lang="en-US" altLang="ja-JP" sz="1600" dirty="0">
                <a:solidFill>
                  <a:schemeClr val="tx1"/>
                </a:solidFill>
              </a:rPr>
              <a:t>2026</a:t>
            </a:r>
            <a:r>
              <a:rPr lang="ja-JP" altLang="en-US" sz="1600" dirty="0">
                <a:solidFill>
                  <a:schemeClr val="tx1"/>
                </a:solidFill>
              </a:rPr>
              <a:t>～</a:t>
            </a:r>
            <a:r>
              <a:rPr lang="en-US" altLang="ja-JP" sz="1600" dirty="0">
                <a:solidFill>
                  <a:schemeClr val="tx1"/>
                </a:solidFill>
              </a:rPr>
              <a:t>2028</a:t>
            </a:r>
            <a:r>
              <a:rPr lang="ja-JP" altLang="en-US" sz="1600" dirty="0">
                <a:solidFill>
                  <a:schemeClr val="tx1"/>
                </a:solidFill>
              </a:rPr>
              <a:t>年度）案の策定</a:t>
            </a:r>
            <a:endParaRPr lang="ja-JP" altLang="en-US" sz="1600" dirty="0">
              <a:solidFill>
                <a:schemeClr val="tx1"/>
              </a:solidFill>
              <a:latin typeface="+mn-ea"/>
            </a:endParaRPr>
          </a:p>
        </p:txBody>
      </p:sp>
      <p:sp>
        <p:nvSpPr>
          <p:cNvPr id="32" name="角丸四角形 3"/>
          <p:cNvSpPr/>
          <p:nvPr/>
        </p:nvSpPr>
        <p:spPr bwMode="auto">
          <a:xfrm>
            <a:off x="2352675" y="981522"/>
            <a:ext cx="5184775" cy="407987"/>
          </a:xfrm>
          <a:prstGeom prst="roundRect">
            <a:avLst/>
          </a:prstGeom>
          <a:ln>
            <a:headEnd type="none" w="med" len="med"/>
            <a:tailEnd type="none" w="med" len="med"/>
          </a:ln>
        </p:spPr>
        <p:style>
          <a:lnRef idx="1">
            <a:schemeClr val="accent6"/>
          </a:lnRef>
          <a:fillRef idx="2">
            <a:schemeClr val="accent6"/>
          </a:fillRef>
          <a:effectRef idx="1">
            <a:schemeClr val="accent6"/>
          </a:effectRef>
          <a:fontRef idx="minor">
            <a:schemeClr val="dk1"/>
          </a:fontRef>
        </p:style>
        <p:txBody>
          <a:bodyPr>
            <a:spAutoFit/>
          </a:bodyPr>
          <a:lstStyle/>
          <a:p>
            <a:pPr>
              <a:defRPr/>
            </a:pPr>
            <a:r>
              <a:rPr lang="ja-JP" altLang="en-US" dirty="0">
                <a:solidFill>
                  <a:schemeClr val="tx1"/>
                </a:solidFill>
              </a:rPr>
              <a:t>情報化評議会</a:t>
            </a:r>
          </a:p>
        </p:txBody>
      </p:sp>
      <p:cxnSp>
        <p:nvCxnSpPr>
          <p:cNvPr id="35" name="直線コネクタ 34"/>
          <p:cNvCxnSpPr>
            <a:cxnSpLocks/>
          </p:cNvCxnSpPr>
          <p:nvPr/>
        </p:nvCxnSpPr>
        <p:spPr bwMode="auto">
          <a:xfrm>
            <a:off x="4953000" y="1367408"/>
            <a:ext cx="0" cy="1701552"/>
          </a:xfrm>
          <a:prstGeom prst="line">
            <a:avLst/>
          </a:prstGeom>
          <a:solidFill>
            <a:schemeClr val="accent1"/>
          </a:solidFill>
          <a:ln w="19050" cap="flat" cmpd="sng" algn="ctr">
            <a:solidFill>
              <a:schemeClr val="accent1">
                <a:lumMod val="75000"/>
              </a:schemeClr>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p:spPr>
      </p:cxnSp>
      <p:cxnSp>
        <p:nvCxnSpPr>
          <p:cNvPr id="37" name="カギ線コネクタ 10"/>
          <p:cNvCxnSpPr>
            <a:cxnSpLocks/>
          </p:cNvCxnSpPr>
          <p:nvPr/>
        </p:nvCxnSpPr>
        <p:spPr bwMode="auto">
          <a:xfrm rot="10800000" flipV="1">
            <a:off x="2486976" y="3068960"/>
            <a:ext cx="2466024" cy="576064"/>
          </a:xfrm>
          <a:prstGeom prst="bentConnector2">
            <a:avLst/>
          </a:prstGeom>
          <a:solidFill>
            <a:schemeClr val="accent1"/>
          </a:solidFill>
          <a:ln w="19050" cap="flat" cmpd="sng" algn="ctr">
            <a:solidFill>
              <a:schemeClr val="accent1">
                <a:lumMod val="75000"/>
              </a:schemeClr>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38" name="角丸四角形 11"/>
          <p:cNvSpPr/>
          <p:nvPr/>
        </p:nvSpPr>
        <p:spPr bwMode="auto">
          <a:xfrm>
            <a:off x="651032" y="3185542"/>
            <a:ext cx="3671888" cy="409575"/>
          </a:xfrm>
          <a:prstGeom prst="roundRect">
            <a:avLst/>
          </a:prstGeom>
          <a:ln>
            <a:headEnd type="none" w="med" len="med"/>
            <a:tailEnd type="none" w="med" len="med"/>
          </a:ln>
        </p:spPr>
        <p:style>
          <a:lnRef idx="1">
            <a:schemeClr val="accent6"/>
          </a:lnRef>
          <a:fillRef idx="2">
            <a:schemeClr val="accent6"/>
          </a:fillRef>
          <a:effectRef idx="1">
            <a:schemeClr val="accent6"/>
          </a:effectRef>
          <a:fontRef idx="minor">
            <a:schemeClr val="dk1"/>
          </a:fontRef>
        </p:style>
        <p:txBody>
          <a:bodyPr>
            <a:spAutoFit/>
          </a:bodyPr>
          <a:lstStyle/>
          <a:p>
            <a:pPr>
              <a:defRPr/>
            </a:pPr>
            <a:r>
              <a:rPr lang="ja-JP" altLang="en-US" dirty="0">
                <a:solidFill>
                  <a:schemeClr val="tx1"/>
                </a:solidFill>
              </a:rPr>
              <a:t>普及委員会</a:t>
            </a:r>
          </a:p>
        </p:txBody>
      </p:sp>
      <p:sp>
        <p:nvSpPr>
          <p:cNvPr id="39" name="角丸四角形 14"/>
          <p:cNvSpPr/>
          <p:nvPr/>
        </p:nvSpPr>
        <p:spPr bwMode="auto">
          <a:xfrm>
            <a:off x="5169024" y="3667125"/>
            <a:ext cx="4500000" cy="2786211"/>
          </a:xfrm>
          <a:prstGeom prst="roundRect">
            <a:avLst>
              <a:gd name="adj" fmla="val 5844"/>
            </a:avLst>
          </a:prstGeom>
          <a:ln>
            <a:headEnd type="none" w="med" len="med"/>
            <a:tailEnd type="none" w="med" len="med"/>
          </a:ln>
        </p:spPr>
        <p:style>
          <a:lnRef idx="1">
            <a:schemeClr val="accent1"/>
          </a:lnRef>
          <a:fillRef idx="2">
            <a:schemeClr val="accent1"/>
          </a:fillRef>
          <a:effectRef idx="1">
            <a:schemeClr val="accent1"/>
          </a:effectRef>
          <a:fontRef idx="minor">
            <a:schemeClr val="dk1"/>
          </a:fontRef>
        </p:style>
        <p:txBody>
          <a:bodyPr lIns="36000" tIns="36000" rIns="36000" bIns="36000"/>
          <a:lstStyle/>
          <a:p>
            <a:pPr>
              <a:defRPr/>
            </a:pPr>
            <a:r>
              <a:rPr lang="en-US" altLang="ja-JP" sz="1600" dirty="0">
                <a:solidFill>
                  <a:schemeClr val="tx1"/>
                </a:solidFill>
                <a:latin typeface="+mn-ea"/>
              </a:rPr>
              <a:t>Ⅱ</a:t>
            </a:r>
            <a:r>
              <a:rPr lang="ja-JP" altLang="en-US" sz="1600" dirty="0" err="1">
                <a:solidFill>
                  <a:schemeClr val="tx1"/>
                </a:solidFill>
                <a:latin typeface="+mn-ea"/>
              </a:rPr>
              <a:t>．</a:t>
            </a:r>
            <a:r>
              <a:rPr lang="ja-JP" altLang="en-US" sz="1600" dirty="0">
                <a:solidFill>
                  <a:schemeClr val="tx1"/>
                </a:solidFill>
                <a:latin typeface="+mn-ea"/>
              </a:rPr>
              <a:t>標準化活動</a:t>
            </a:r>
            <a:endParaRPr lang="en-US" altLang="ja-JP" sz="1600" dirty="0">
              <a:solidFill>
                <a:schemeClr val="tx1"/>
              </a:solidFill>
              <a:latin typeface="+mn-ea"/>
            </a:endParaRPr>
          </a:p>
          <a:p>
            <a:pPr marL="342900" indent="-342900" algn="l">
              <a:lnSpc>
                <a:spcPts val="2100"/>
              </a:lnSpc>
              <a:buAutoNum type="arabicParenBoth"/>
              <a:defRPr/>
            </a:pPr>
            <a:r>
              <a:rPr lang="en-US" altLang="ja-JP" sz="1600" dirty="0">
                <a:solidFill>
                  <a:schemeClr val="tx1"/>
                </a:solidFill>
              </a:rPr>
              <a:t>CI-NET LiteS</a:t>
            </a:r>
            <a:r>
              <a:rPr lang="ja-JP" altLang="en-US" sz="1600" dirty="0">
                <a:solidFill>
                  <a:schemeClr val="tx1"/>
                </a:solidFill>
              </a:rPr>
              <a:t>実装規約のメンテナンス</a:t>
            </a:r>
          </a:p>
          <a:p>
            <a:pPr marL="342900" indent="-342900" algn="l">
              <a:lnSpc>
                <a:spcPts val="2100"/>
              </a:lnSpc>
              <a:buAutoNum type="arabicParenBoth"/>
              <a:defRPr/>
            </a:pPr>
            <a:r>
              <a:rPr lang="en-US" altLang="ja-JP" sz="1600" dirty="0">
                <a:solidFill>
                  <a:schemeClr val="tx1"/>
                </a:solidFill>
              </a:rPr>
              <a:t>CI-NET</a:t>
            </a:r>
            <a:r>
              <a:rPr lang="ja-JP" altLang="en-US" sz="1600" dirty="0">
                <a:solidFill>
                  <a:schemeClr val="tx1"/>
                </a:solidFill>
              </a:rPr>
              <a:t>利用に関連する法令や施策への対応</a:t>
            </a:r>
          </a:p>
          <a:p>
            <a:pPr marL="342900" indent="-342900" algn="l">
              <a:lnSpc>
                <a:spcPts val="2100"/>
              </a:lnSpc>
              <a:buAutoNum type="arabicParenBoth"/>
              <a:defRPr/>
            </a:pPr>
            <a:r>
              <a:rPr lang="en-US" altLang="ja-JP" sz="1600" dirty="0">
                <a:solidFill>
                  <a:schemeClr val="tx1"/>
                </a:solidFill>
              </a:rPr>
              <a:t>CI-NET</a:t>
            </a:r>
            <a:r>
              <a:rPr lang="ja-JP" altLang="en-US" sz="1600" dirty="0">
                <a:solidFill>
                  <a:schemeClr val="tx1"/>
                </a:solidFill>
              </a:rPr>
              <a:t>を取り巻く電子商取引等に係る調査</a:t>
            </a:r>
          </a:p>
          <a:p>
            <a:pPr marL="342900" indent="-342900" algn="l">
              <a:lnSpc>
                <a:spcPts val="2100"/>
              </a:lnSpc>
              <a:buAutoNum type="arabicParenBoth"/>
              <a:defRPr/>
            </a:pPr>
            <a:r>
              <a:rPr lang="en-US" altLang="ja-JP" sz="1600" dirty="0">
                <a:solidFill>
                  <a:schemeClr val="tx1"/>
                </a:solidFill>
              </a:rPr>
              <a:t>JP PINT</a:t>
            </a:r>
            <a:r>
              <a:rPr lang="ja-JP" altLang="en-US" sz="1600" dirty="0">
                <a:solidFill>
                  <a:schemeClr val="tx1"/>
                </a:solidFill>
              </a:rPr>
              <a:t>に対する</a:t>
            </a:r>
            <a:r>
              <a:rPr lang="en-US" altLang="ja-JP" sz="1600" dirty="0">
                <a:solidFill>
                  <a:schemeClr val="tx1"/>
                </a:solidFill>
              </a:rPr>
              <a:t>CI-NET</a:t>
            </a:r>
            <a:r>
              <a:rPr lang="ja-JP" altLang="en-US" sz="1600" dirty="0">
                <a:solidFill>
                  <a:schemeClr val="tx1"/>
                </a:solidFill>
              </a:rPr>
              <a:t>対応の検討</a:t>
            </a:r>
          </a:p>
          <a:p>
            <a:pPr marL="342900" indent="-342900" algn="l">
              <a:lnSpc>
                <a:spcPts val="2100"/>
              </a:lnSpc>
              <a:buAutoNum type="arabicParenBoth"/>
              <a:defRPr/>
            </a:pPr>
            <a:r>
              <a:rPr lang="ja-JP" altLang="en-US" sz="1600" dirty="0">
                <a:solidFill>
                  <a:schemeClr val="tx1"/>
                </a:solidFill>
              </a:rPr>
              <a:t>第</a:t>
            </a:r>
            <a:r>
              <a:rPr lang="en-US" altLang="ja-JP" sz="1600" dirty="0">
                <a:solidFill>
                  <a:schemeClr val="tx1"/>
                </a:solidFill>
              </a:rPr>
              <a:t>6</a:t>
            </a:r>
            <a:r>
              <a:rPr lang="ja-JP" altLang="en-US" sz="1600" dirty="0">
                <a:solidFill>
                  <a:schemeClr val="tx1"/>
                </a:solidFill>
              </a:rPr>
              <a:t>次</a:t>
            </a:r>
            <a:r>
              <a:rPr lang="en-US" altLang="ja-JP" sz="1600" dirty="0">
                <a:solidFill>
                  <a:schemeClr val="tx1"/>
                </a:solidFill>
              </a:rPr>
              <a:t>3</a:t>
            </a:r>
            <a:r>
              <a:rPr lang="ja-JP" altLang="en-US" sz="1600" dirty="0">
                <a:solidFill>
                  <a:schemeClr val="tx1"/>
                </a:solidFill>
              </a:rPr>
              <a:t>ヵ年活動計画（</a:t>
            </a:r>
            <a:r>
              <a:rPr lang="en-US" altLang="ja-JP" sz="1600" dirty="0">
                <a:solidFill>
                  <a:schemeClr val="tx1"/>
                </a:solidFill>
              </a:rPr>
              <a:t>2026</a:t>
            </a:r>
            <a:r>
              <a:rPr lang="ja-JP" altLang="en-US" sz="1600" dirty="0">
                <a:solidFill>
                  <a:schemeClr val="tx1"/>
                </a:solidFill>
              </a:rPr>
              <a:t>～</a:t>
            </a:r>
            <a:r>
              <a:rPr lang="en-US" altLang="ja-JP" sz="1600" dirty="0">
                <a:solidFill>
                  <a:schemeClr val="tx1"/>
                </a:solidFill>
              </a:rPr>
              <a:t>2028</a:t>
            </a:r>
            <a:r>
              <a:rPr lang="ja-JP" altLang="en-US" sz="1600" dirty="0">
                <a:solidFill>
                  <a:schemeClr val="tx1"/>
                </a:solidFill>
              </a:rPr>
              <a:t>年度）案の策定</a:t>
            </a:r>
          </a:p>
          <a:p>
            <a:pPr marL="342900" indent="-342900" algn="l">
              <a:lnSpc>
                <a:spcPts val="2100"/>
              </a:lnSpc>
              <a:buAutoNum type="arabicParenBoth"/>
              <a:defRPr/>
            </a:pPr>
            <a:endParaRPr lang="ja-JP" altLang="en-US" sz="1600" dirty="0">
              <a:solidFill>
                <a:schemeClr val="tx1"/>
              </a:solidFill>
            </a:endParaRPr>
          </a:p>
        </p:txBody>
      </p:sp>
      <p:cxnSp>
        <p:nvCxnSpPr>
          <p:cNvPr id="40" name="カギ線コネクタ 15"/>
          <p:cNvCxnSpPr>
            <a:cxnSpLocks/>
          </p:cNvCxnSpPr>
          <p:nvPr/>
        </p:nvCxnSpPr>
        <p:spPr bwMode="auto">
          <a:xfrm>
            <a:off x="4844889" y="3068960"/>
            <a:ext cx="2574135" cy="576064"/>
          </a:xfrm>
          <a:prstGeom prst="bentConnector2">
            <a:avLst/>
          </a:prstGeom>
          <a:solidFill>
            <a:schemeClr val="accent1"/>
          </a:solidFill>
          <a:ln w="19050" cap="flat" cmpd="sng" algn="ctr">
            <a:solidFill>
              <a:schemeClr val="accent1">
                <a:lumMod val="75000"/>
              </a:schemeClr>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p:spPr>
      </p:cxnSp>
      <p:sp>
        <p:nvSpPr>
          <p:cNvPr id="41" name="角丸四角形 20"/>
          <p:cNvSpPr/>
          <p:nvPr/>
        </p:nvSpPr>
        <p:spPr bwMode="auto">
          <a:xfrm>
            <a:off x="5582821" y="3185542"/>
            <a:ext cx="3672407" cy="408623"/>
          </a:xfrm>
          <a:prstGeom prst="roundRect">
            <a:avLst/>
          </a:prstGeom>
          <a:ln>
            <a:headEnd type="none" w="med" len="med"/>
            <a:tailEnd type="none" w="med" len="med"/>
          </a:ln>
        </p:spPr>
        <p:style>
          <a:lnRef idx="1">
            <a:schemeClr val="accent6"/>
          </a:lnRef>
          <a:fillRef idx="2">
            <a:schemeClr val="accent6"/>
          </a:fillRef>
          <a:effectRef idx="1">
            <a:schemeClr val="accent6"/>
          </a:effectRef>
          <a:fontRef idx="minor">
            <a:schemeClr val="dk1"/>
          </a:fontRef>
        </p:style>
        <p:txBody>
          <a:bodyPr wrap="square">
            <a:spAutoFit/>
          </a:bodyPr>
          <a:lstStyle/>
          <a:p>
            <a:pPr>
              <a:defRPr/>
            </a:pPr>
            <a:r>
              <a:rPr lang="ja-JP" altLang="en-US" dirty="0">
                <a:solidFill>
                  <a:schemeClr val="tx1"/>
                </a:solidFill>
              </a:rPr>
              <a:t>標準委員会</a:t>
            </a:r>
          </a:p>
        </p:txBody>
      </p:sp>
      <p:sp>
        <p:nvSpPr>
          <p:cNvPr id="42" name="左右矢印 5"/>
          <p:cNvSpPr/>
          <p:nvPr/>
        </p:nvSpPr>
        <p:spPr bwMode="auto">
          <a:xfrm>
            <a:off x="4160912" y="3163441"/>
            <a:ext cx="1584176" cy="553591"/>
          </a:xfrm>
          <a:prstGeom prst="leftRightArrow">
            <a:avLst>
              <a:gd name="adj1" fmla="val 50000"/>
              <a:gd name="adj2" fmla="val 44464"/>
            </a:avLst>
          </a:prstGeom>
          <a:ln>
            <a:headEnd type="none" w="med" len="med"/>
            <a:tailEnd type="none" w="med" len="med"/>
          </a:ln>
        </p:spPr>
        <p:style>
          <a:lnRef idx="1">
            <a:schemeClr val="accent4"/>
          </a:lnRef>
          <a:fillRef idx="3">
            <a:schemeClr val="accent4"/>
          </a:fillRef>
          <a:effectRef idx="2">
            <a:schemeClr val="accent4"/>
          </a:effectRef>
          <a:fontRef idx="minor">
            <a:schemeClr val="lt1"/>
          </a:fontRef>
        </p:style>
        <p:txBody>
          <a:bodyPr/>
          <a:lstStyle/>
          <a:p>
            <a:pPr>
              <a:defRPr/>
            </a:pPr>
            <a:r>
              <a:rPr lang="ja-JP" altLang="en-US" sz="1600" dirty="0">
                <a:solidFill>
                  <a:schemeClr val="bg1"/>
                </a:solidFill>
              </a:rPr>
              <a:t>連携</a:t>
            </a:r>
          </a:p>
        </p:txBody>
      </p:sp>
      <p:sp>
        <p:nvSpPr>
          <p:cNvPr id="10" name="角丸四角形 12">
            <a:extLst>
              <a:ext uri="{FF2B5EF4-FFF2-40B4-BE49-F238E27FC236}">
                <a16:creationId xmlns:a16="http://schemas.microsoft.com/office/drawing/2014/main" id="{00376C55-FB5E-E15B-3154-99E759756CB7}"/>
              </a:ext>
            </a:extLst>
          </p:cNvPr>
          <p:cNvSpPr/>
          <p:nvPr/>
        </p:nvSpPr>
        <p:spPr bwMode="auto">
          <a:xfrm>
            <a:off x="2478434" y="1988840"/>
            <a:ext cx="4922838" cy="902877"/>
          </a:xfrm>
          <a:prstGeom prst="roundRect">
            <a:avLst>
              <a:gd name="adj" fmla="val 5844"/>
            </a:avLst>
          </a:prstGeom>
          <a:ln>
            <a:headEnd type="none" w="med" len="med"/>
            <a:tailEnd type="none" w="med" len="med"/>
          </a:ln>
        </p:spPr>
        <p:style>
          <a:lnRef idx="1">
            <a:schemeClr val="accent5"/>
          </a:lnRef>
          <a:fillRef idx="2">
            <a:schemeClr val="accent5"/>
          </a:fillRef>
          <a:effectRef idx="1">
            <a:schemeClr val="accent5"/>
          </a:effectRef>
          <a:fontRef idx="minor">
            <a:schemeClr val="dk1"/>
          </a:fontRef>
        </p:style>
        <p:txBody>
          <a:bodyPr wrap="square">
            <a:spAutoFit/>
          </a:bodyPr>
          <a:lstStyle/>
          <a:p>
            <a:pPr marL="342900" indent="-342900" algn="l">
              <a:lnSpc>
                <a:spcPts val="2100"/>
              </a:lnSpc>
              <a:buAutoNum type="arabicParenBoth"/>
              <a:defRPr/>
            </a:pPr>
            <a:r>
              <a:rPr lang="en-US" altLang="ja-JP" sz="1600" dirty="0">
                <a:solidFill>
                  <a:schemeClr val="tx1"/>
                </a:solidFill>
              </a:rPr>
              <a:t>CI-NET</a:t>
            </a:r>
            <a:r>
              <a:rPr lang="ja-JP" altLang="en-US" sz="1600" dirty="0">
                <a:solidFill>
                  <a:schemeClr val="tx1"/>
                </a:solidFill>
              </a:rPr>
              <a:t>基本方針等についての検討</a:t>
            </a:r>
          </a:p>
          <a:p>
            <a:pPr marL="342900" indent="-342900" algn="l">
              <a:lnSpc>
                <a:spcPts val="2100"/>
              </a:lnSpc>
              <a:buAutoNum type="arabicParenBoth"/>
              <a:defRPr/>
            </a:pPr>
            <a:r>
              <a:rPr lang="ja-JP" altLang="en-US" sz="1600" dirty="0">
                <a:solidFill>
                  <a:schemeClr val="tx1"/>
                </a:solidFill>
              </a:rPr>
              <a:t>各専門委員会からの提案についての検討</a:t>
            </a:r>
          </a:p>
          <a:p>
            <a:pPr marL="342900" indent="-342900" algn="l">
              <a:lnSpc>
                <a:spcPts val="2100"/>
              </a:lnSpc>
              <a:buAutoNum type="arabicParenBoth"/>
              <a:defRPr/>
            </a:pPr>
            <a:r>
              <a:rPr lang="ja-JP" altLang="en-US" sz="1600" dirty="0">
                <a:solidFill>
                  <a:schemeClr val="tx1"/>
                </a:solidFill>
              </a:rPr>
              <a:t>第</a:t>
            </a:r>
            <a:r>
              <a:rPr lang="en-US" altLang="ja-JP" sz="1600" dirty="0">
                <a:solidFill>
                  <a:schemeClr val="tx1"/>
                </a:solidFill>
              </a:rPr>
              <a:t>6</a:t>
            </a:r>
            <a:r>
              <a:rPr lang="ja-JP" altLang="en-US" sz="1600" dirty="0">
                <a:solidFill>
                  <a:schemeClr val="tx1"/>
                </a:solidFill>
              </a:rPr>
              <a:t>次</a:t>
            </a:r>
            <a:r>
              <a:rPr lang="en-US" altLang="ja-JP" sz="1600" dirty="0">
                <a:solidFill>
                  <a:schemeClr val="tx1"/>
                </a:solidFill>
              </a:rPr>
              <a:t>3</a:t>
            </a:r>
            <a:r>
              <a:rPr lang="ja-JP" altLang="en-US" sz="1600" dirty="0">
                <a:solidFill>
                  <a:schemeClr val="tx1"/>
                </a:solidFill>
              </a:rPr>
              <a:t>ヵ年活動計画（</a:t>
            </a:r>
            <a:r>
              <a:rPr lang="en-US" altLang="ja-JP" sz="1600" dirty="0">
                <a:solidFill>
                  <a:schemeClr val="tx1"/>
                </a:solidFill>
              </a:rPr>
              <a:t>2026</a:t>
            </a:r>
            <a:r>
              <a:rPr lang="ja-JP" altLang="en-US" sz="1600" dirty="0">
                <a:solidFill>
                  <a:schemeClr val="tx1"/>
                </a:solidFill>
              </a:rPr>
              <a:t>～</a:t>
            </a:r>
            <a:r>
              <a:rPr lang="en-US" altLang="ja-JP" sz="1600" dirty="0">
                <a:solidFill>
                  <a:schemeClr val="tx1"/>
                </a:solidFill>
              </a:rPr>
              <a:t>2028</a:t>
            </a:r>
            <a:r>
              <a:rPr lang="ja-JP" altLang="en-US" sz="1600" dirty="0">
                <a:solidFill>
                  <a:schemeClr val="tx1"/>
                </a:solidFill>
              </a:rPr>
              <a:t>年度）案の承認</a:t>
            </a:r>
            <a:endParaRPr lang="ja-JP" altLang="en-US" sz="1600" dirty="0">
              <a:solidFill>
                <a:schemeClr val="tx1"/>
              </a:solidFill>
              <a:latin typeface="+mn-ea"/>
            </a:endParaRPr>
          </a:p>
        </p:txBody>
      </p:sp>
      <p:sp>
        <p:nvSpPr>
          <p:cNvPr id="33" name="角丸四角形 4"/>
          <p:cNvSpPr/>
          <p:nvPr/>
        </p:nvSpPr>
        <p:spPr bwMode="auto">
          <a:xfrm>
            <a:off x="2360613" y="1484784"/>
            <a:ext cx="5184775" cy="407987"/>
          </a:xfrm>
          <a:prstGeom prst="roundRect">
            <a:avLst/>
          </a:prstGeom>
          <a:ln>
            <a:headEnd type="none" w="med" len="med"/>
            <a:tailEnd type="none" w="med" len="med"/>
          </a:ln>
        </p:spPr>
        <p:style>
          <a:lnRef idx="1">
            <a:schemeClr val="accent6"/>
          </a:lnRef>
          <a:fillRef idx="2">
            <a:schemeClr val="accent6"/>
          </a:fillRef>
          <a:effectRef idx="1">
            <a:schemeClr val="accent6"/>
          </a:effectRef>
          <a:fontRef idx="minor">
            <a:schemeClr val="dk1"/>
          </a:fontRef>
        </p:style>
        <p:txBody>
          <a:bodyPr>
            <a:spAutoFit/>
          </a:bodyPr>
          <a:lstStyle/>
          <a:p>
            <a:pPr>
              <a:defRPr/>
            </a:pPr>
            <a:r>
              <a:rPr lang="ja-JP" altLang="en-US" dirty="0">
                <a:solidFill>
                  <a:schemeClr val="tx1"/>
                </a:solidFill>
              </a:rPr>
              <a:t>政策委員会</a:t>
            </a:r>
          </a:p>
        </p:txBody>
      </p:sp>
    </p:spTree>
    <p:extLst>
      <p:ext uri="{BB962C8B-B14F-4D97-AF65-F5344CB8AC3E}">
        <p14:creationId xmlns:p14="http://schemas.microsoft.com/office/powerpoint/2010/main" val="395357002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3E4D73E-9052-A1E5-71F7-AEE33D69F635}"/>
              </a:ext>
            </a:extLst>
          </p:cNvPr>
          <p:cNvSpPr>
            <a:spLocks noGrp="1"/>
          </p:cNvSpPr>
          <p:nvPr>
            <p:ph type="title"/>
          </p:nvPr>
        </p:nvSpPr>
        <p:spPr/>
        <p:txBody>
          <a:bodyPr/>
          <a:lstStyle/>
          <a:p>
            <a:r>
              <a:rPr kumimoji="1" lang="en-US" altLang="ja-JP" b="1" dirty="0">
                <a:latin typeface="+mn-ea"/>
                <a:ea typeface="+mn-ea"/>
              </a:rPr>
              <a:t>Ⅰ.</a:t>
            </a:r>
            <a:r>
              <a:rPr lang="ja-JP" altLang="ja-JP" b="1" dirty="0">
                <a:effectLst/>
                <a:latin typeface="+mn-ea"/>
                <a:ea typeface="+mn-ea"/>
                <a:cs typeface="Times New Roman" panose="02020603050405020304" pitchFamily="18" charset="0"/>
              </a:rPr>
              <a:t>普及委員会</a:t>
            </a:r>
            <a:endParaRPr kumimoji="1" lang="ja-JP" altLang="en-US" b="1" dirty="0">
              <a:latin typeface="+mn-ea"/>
              <a:ea typeface="+mn-ea"/>
            </a:endParaRPr>
          </a:p>
        </p:txBody>
      </p:sp>
      <p:sp>
        <p:nvSpPr>
          <p:cNvPr id="3" name="スライド番号プレースホルダー 2">
            <a:extLst>
              <a:ext uri="{FF2B5EF4-FFF2-40B4-BE49-F238E27FC236}">
                <a16:creationId xmlns:a16="http://schemas.microsoft.com/office/drawing/2014/main" id="{53FED6E9-5166-D20F-0C9E-236BA274DCFD}"/>
              </a:ext>
            </a:extLst>
          </p:cNvPr>
          <p:cNvSpPr>
            <a:spLocks noGrp="1"/>
          </p:cNvSpPr>
          <p:nvPr>
            <p:ph type="sldNum" sz="quarter" idx="12"/>
          </p:nvPr>
        </p:nvSpPr>
        <p:spPr/>
        <p:txBody>
          <a:bodyPr/>
          <a:lstStyle/>
          <a:p>
            <a:pPr>
              <a:defRPr/>
            </a:pPr>
            <a:fld id="{9188B398-C50B-4225-93E6-563564AF281A}" type="slidenum">
              <a:rPr lang="en-US" altLang="ja-JP" smtClean="0"/>
              <a:pPr>
                <a:defRPr/>
              </a:pPr>
              <a:t>3</a:t>
            </a:fld>
            <a:endParaRPr lang="en-US" altLang="ja-JP" dirty="0"/>
          </a:p>
        </p:txBody>
      </p:sp>
      <p:sp>
        <p:nvSpPr>
          <p:cNvPr id="4" name="テキスト ボックス 3">
            <a:extLst>
              <a:ext uri="{FF2B5EF4-FFF2-40B4-BE49-F238E27FC236}">
                <a16:creationId xmlns:a16="http://schemas.microsoft.com/office/drawing/2014/main" id="{1702A10C-D567-106C-CDC5-6CE9C72437B5}"/>
              </a:ext>
            </a:extLst>
          </p:cNvPr>
          <p:cNvSpPr txBox="1"/>
          <p:nvPr/>
        </p:nvSpPr>
        <p:spPr>
          <a:xfrm>
            <a:off x="704528" y="836712"/>
            <a:ext cx="8568952" cy="4214167"/>
          </a:xfrm>
          <a:prstGeom prst="rect">
            <a:avLst/>
          </a:prstGeom>
          <a:noFill/>
        </p:spPr>
        <p:txBody>
          <a:bodyPr wrap="square" rtlCol="0">
            <a:spAutoFit/>
          </a:bodyPr>
          <a:lstStyle/>
          <a:p>
            <a:pPr algn="l">
              <a:lnSpc>
                <a:spcPct val="150000"/>
              </a:lnSpc>
            </a:pPr>
            <a:r>
              <a:rPr kumimoji="1" lang="ja-JP" altLang="en-US" sz="2800" dirty="0">
                <a:latin typeface="+mn-ea"/>
                <a:ea typeface="+mn-ea"/>
              </a:rPr>
              <a:t>活動方針</a:t>
            </a:r>
            <a:endParaRPr kumimoji="1" lang="en-US" altLang="ja-JP" sz="2800" dirty="0">
              <a:latin typeface="+mn-ea"/>
              <a:ea typeface="+mn-ea"/>
            </a:endParaRPr>
          </a:p>
          <a:p>
            <a:pPr algn="l">
              <a:lnSpc>
                <a:spcPct val="150000"/>
              </a:lnSpc>
            </a:pPr>
            <a:r>
              <a:rPr kumimoji="1" lang="ja-JP" altLang="en-US" sz="2200" dirty="0">
                <a:latin typeface="+mn-ea"/>
                <a:ea typeface="+mn-ea"/>
              </a:rPr>
              <a:t>　</a:t>
            </a:r>
            <a:r>
              <a:rPr kumimoji="1" lang="en-US" altLang="ja-JP" sz="2200" b="1" dirty="0">
                <a:latin typeface="+mn-ea"/>
                <a:ea typeface="+mn-ea"/>
              </a:rPr>
              <a:t>2025</a:t>
            </a:r>
            <a:r>
              <a:rPr kumimoji="1" lang="ja-JP" altLang="en-US" sz="2200" b="1" dirty="0">
                <a:latin typeface="+mn-ea"/>
                <a:ea typeface="+mn-ea"/>
              </a:rPr>
              <a:t>年度は</a:t>
            </a:r>
            <a:r>
              <a:rPr kumimoji="1" lang="en-US" altLang="ja-JP" sz="2200" b="1" dirty="0">
                <a:latin typeface="+mn-ea"/>
                <a:ea typeface="+mn-ea"/>
              </a:rPr>
              <a:t>､CI-NET</a:t>
            </a:r>
            <a:r>
              <a:rPr kumimoji="1" lang="ja-JP" altLang="en-US" sz="2200" b="1" dirty="0">
                <a:latin typeface="+mn-ea"/>
                <a:ea typeface="+mn-ea"/>
              </a:rPr>
              <a:t>の普及に向けた第</a:t>
            </a:r>
            <a:r>
              <a:rPr kumimoji="1" lang="en-US" altLang="ja-JP" sz="2200" b="1" dirty="0">
                <a:latin typeface="+mn-ea"/>
                <a:ea typeface="+mn-ea"/>
              </a:rPr>
              <a:t>5</a:t>
            </a:r>
            <a:r>
              <a:rPr kumimoji="1" lang="ja-JP" altLang="en-US" sz="2200" b="1" dirty="0">
                <a:latin typeface="+mn-ea"/>
                <a:ea typeface="+mn-ea"/>
              </a:rPr>
              <a:t>次</a:t>
            </a:r>
            <a:r>
              <a:rPr kumimoji="1" lang="en-US" altLang="ja-JP" sz="2200" b="1" dirty="0">
                <a:latin typeface="+mn-ea"/>
                <a:ea typeface="+mn-ea"/>
              </a:rPr>
              <a:t>3</a:t>
            </a:r>
            <a:r>
              <a:rPr kumimoji="1" lang="ja-JP" altLang="en-US" sz="2200" b="1" dirty="0">
                <a:latin typeface="+mn-ea"/>
                <a:ea typeface="+mn-ea"/>
              </a:rPr>
              <a:t>ヵ年活動計画（</a:t>
            </a:r>
            <a:r>
              <a:rPr kumimoji="1" lang="en-US" altLang="ja-JP" sz="2200" b="1" dirty="0">
                <a:latin typeface="+mn-ea"/>
                <a:ea typeface="+mn-ea"/>
              </a:rPr>
              <a:t>2023</a:t>
            </a:r>
            <a:r>
              <a:rPr kumimoji="1" lang="ja-JP" altLang="en-US" sz="2200" b="1" dirty="0">
                <a:latin typeface="+mn-ea"/>
                <a:ea typeface="+mn-ea"/>
              </a:rPr>
              <a:t>～</a:t>
            </a:r>
            <a:r>
              <a:rPr kumimoji="1" lang="en-US" altLang="ja-JP" sz="2200" b="1" dirty="0">
                <a:latin typeface="+mn-ea"/>
                <a:ea typeface="+mn-ea"/>
              </a:rPr>
              <a:t>2025</a:t>
            </a:r>
            <a:r>
              <a:rPr kumimoji="1" lang="ja-JP" altLang="en-US" sz="2200" b="1" dirty="0">
                <a:latin typeface="+mn-ea"/>
                <a:ea typeface="+mn-ea"/>
              </a:rPr>
              <a:t>年度）の最終年度である。数値目標が達成されるよう、</a:t>
            </a:r>
            <a:r>
              <a:rPr kumimoji="1" lang="ja-JP" altLang="en-US" sz="2200" b="1" dirty="0">
                <a:solidFill>
                  <a:srgbClr val="FF0000"/>
                </a:solidFill>
                <a:latin typeface="+mn-ea"/>
                <a:ea typeface="+mn-ea"/>
              </a:rPr>
              <a:t>説明会や個別支援等を通じて積極的な普及活動を継続</a:t>
            </a:r>
            <a:r>
              <a:rPr kumimoji="1" lang="ja-JP" altLang="en-US" sz="2200" b="1" dirty="0">
                <a:latin typeface="+mn-ea"/>
                <a:ea typeface="+mn-ea"/>
              </a:rPr>
              <a:t>する。</a:t>
            </a:r>
            <a:endParaRPr kumimoji="1" lang="en-US" altLang="ja-JP" sz="2200" b="1" dirty="0">
              <a:latin typeface="+mn-ea"/>
              <a:ea typeface="+mn-ea"/>
            </a:endParaRPr>
          </a:p>
          <a:p>
            <a:pPr algn="l">
              <a:lnSpc>
                <a:spcPct val="150000"/>
              </a:lnSpc>
            </a:pPr>
            <a:r>
              <a:rPr kumimoji="1" lang="ja-JP" altLang="en-US" sz="2200" b="1" dirty="0">
                <a:latin typeface="+mn-ea"/>
                <a:ea typeface="+mn-ea"/>
              </a:rPr>
              <a:t>　また、</a:t>
            </a:r>
            <a:r>
              <a:rPr kumimoji="1" lang="en-US" altLang="ja-JP" sz="2200" b="1" dirty="0">
                <a:latin typeface="+mn-ea"/>
                <a:ea typeface="+mn-ea"/>
              </a:rPr>
              <a:t>2024</a:t>
            </a:r>
            <a:r>
              <a:rPr kumimoji="1" lang="ja-JP" altLang="en-US" sz="2200" b="1" dirty="0">
                <a:latin typeface="+mn-ea"/>
                <a:ea typeface="+mn-ea"/>
              </a:rPr>
              <a:t>年度の電子商取引サービスの市場調査に基づ</a:t>
            </a:r>
            <a:r>
              <a:rPr kumimoji="1" lang="ja-JP" altLang="en-US" sz="2200" b="1" dirty="0">
                <a:solidFill>
                  <a:srgbClr val="FF0000"/>
                </a:solidFill>
                <a:latin typeface="+mn-ea"/>
                <a:ea typeface="+mn-ea"/>
              </a:rPr>
              <a:t>く新たな普及促進活動</a:t>
            </a:r>
            <a:r>
              <a:rPr kumimoji="1" lang="ja-JP" altLang="en-US" sz="2200" b="1" dirty="0">
                <a:latin typeface="+mn-ea"/>
                <a:ea typeface="+mn-ea"/>
              </a:rPr>
              <a:t>に取り組み、その結果を分析する。</a:t>
            </a:r>
          </a:p>
          <a:p>
            <a:pPr algn="l">
              <a:lnSpc>
                <a:spcPct val="150000"/>
              </a:lnSpc>
            </a:pPr>
            <a:r>
              <a:rPr lang="ja-JP" altLang="en-US" sz="2200" b="1" dirty="0">
                <a:latin typeface="+mn-ea"/>
                <a:ea typeface="+mn-ea"/>
              </a:rPr>
              <a:t>　第</a:t>
            </a:r>
            <a:r>
              <a:rPr lang="en-US" altLang="ja-JP" sz="2200" b="1" dirty="0">
                <a:latin typeface="+mn-ea"/>
                <a:ea typeface="+mn-ea"/>
              </a:rPr>
              <a:t>5</a:t>
            </a:r>
            <a:r>
              <a:rPr kumimoji="1" lang="ja-JP" altLang="en-US" sz="2200" b="1" dirty="0">
                <a:latin typeface="+mn-ea"/>
                <a:ea typeface="+mn-ea"/>
              </a:rPr>
              <a:t>次</a:t>
            </a:r>
            <a:r>
              <a:rPr kumimoji="1" lang="en-US" altLang="ja-JP" sz="2200" b="1" dirty="0">
                <a:latin typeface="+mn-ea"/>
                <a:ea typeface="+mn-ea"/>
              </a:rPr>
              <a:t>3</a:t>
            </a:r>
            <a:r>
              <a:rPr kumimoji="1" lang="ja-JP" altLang="en-US" sz="2200" b="1" dirty="0">
                <a:latin typeface="+mn-ea"/>
                <a:ea typeface="+mn-ea"/>
              </a:rPr>
              <a:t>ヵ年計画の評価を実施し、</a:t>
            </a:r>
            <a:r>
              <a:rPr kumimoji="1" lang="ja-JP" altLang="en-US" sz="2200" b="1" dirty="0">
                <a:solidFill>
                  <a:srgbClr val="FF0000"/>
                </a:solidFill>
                <a:latin typeface="+mn-ea"/>
                <a:ea typeface="+mn-ea"/>
              </a:rPr>
              <a:t>今後のＣＩ－ＮＥＴの方向性も含め、次期</a:t>
            </a:r>
            <a:r>
              <a:rPr kumimoji="1" lang="en-US" altLang="ja-JP" sz="2200" b="1" dirty="0">
                <a:solidFill>
                  <a:srgbClr val="FF0000"/>
                </a:solidFill>
                <a:latin typeface="+mn-ea"/>
                <a:ea typeface="+mn-ea"/>
              </a:rPr>
              <a:t>3</a:t>
            </a:r>
            <a:r>
              <a:rPr kumimoji="1" lang="ja-JP" altLang="en-US" sz="2200" b="1" dirty="0">
                <a:solidFill>
                  <a:srgbClr val="FF0000"/>
                </a:solidFill>
                <a:latin typeface="+mn-ea"/>
                <a:ea typeface="+mn-ea"/>
              </a:rPr>
              <a:t>ヵ年活動計画（</a:t>
            </a:r>
            <a:r>
              <a:rPr kumimoji="1" lang="en-US" altLang="ja-JP" sz="2200" b="1" dirty="0">
                <a:solidFill>
                  <a:srgbClr val="FF0000"/>
                </a:solidFill>
                <a:latin typeface="+mn-ea"/>
                <a:ea typeface="+mn-ea"/>
              </a:rPr>
              <a:t>2026</a:t>
            </a:r>
            <a:r>
              <a:rPr kumimoji="1" lang="ja-JP" altLang="en-US" sz="2200" b="1" dirty="0">
                <a:solidFill>
                  <a:srgbClr val="FF0000"/>
                </a:solidFill>
                <a:latin typeface="+mn-ea"/>
                <a:ea typeface="+mn-ea"/>
              </a:rPr>
              <a:t>～</a:t>
            </a:r>
            <a:r>
              <a:rPr kumimoji="1" lang="en-US" altLang="ja-JP" sz="2200" b="1" dirty="0">
                <a:solidFill>
                  <a:srgbClr val="FF0000"/>
                </a:solidFill>
                <a:latin typeface="+mn-ea"/>
                <a:ea typeface="+mn-ea"/>
              </a:rPr>
              <a:t>2028</a:t>
            </a:r>
            <a:r>
              <a:rPr kumimoji="1" lang="ja-JP" altLang="en-US" sz="2200" b="1" dirty="0">
                <a:solidFill>
                  <a:srgbClr val="FF0000"/>
                </a:solidFill>
                <a:latin typeface="+mn-ea"/>
                <a:ea typeface="+mn-ea"/>
              </a:rPr>
              <a:t>年度）策定</a:t>
            </a:r>
            <a:r>
              <a:rPr kumimoji="1" lang="ja-JP" altLang="en-US" sz="2200" b="1" dirty="0">
                <a:latin typeface="+mn-ea"/>
                <a:ea typeface="+mn-ea"/>
              </a:rPr>
              <a:t>に向けた検討を行う。</a:t>
            </a:r>
            <a:endParaRPr lang="ja-JP" altLang="ja-JP" sz="2200" b="1" kern="100" dirty="0">
              <a:effectLst/>
              <a:latin typeface="+mn-ea"/>
              <a:ea typeface="+mn-ea"/>
              <a:cs typeface="Times New Roman" panose="02020603050405020304" pitchFamily="18" charset="0"/>
            </a:endParaRPr>
          </a:p>
        </p:txBody>
      </p:sp>
    </p:spTree>
    <p:extLst>
      <p:ext uri="{BB962C8B-B14F-4D97-AF65-F5344CB8AC3E}">
        <p14:creationId xmlns:p14="http://schemas.microsoft.com/office/powerpoint/2010/main" val="187604592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タイトル 1"/>
          <p:cNvSpPr>
            <a:spLocks noGrp="1"/>
          </p:cNvSpPr>
          <p:nvPr>
            <p:ph type="title"/>
          </p:nvPr>
        </p:nvSpPr>
        <p:spPr>
          <a:xfrm>
            <a:off x="661988" y="260648"/>
            <a:ext cx="8915400" cy="648072"/>
          </a:xfrm>
        </p:spPr>
        <p:txBody>
          <a:bodyPr/>
          <a:lstStyle/>
          <a:p>
            <a:r>
              <a:rPr lang="ja-JP" altLang="en-US" sz="3200" dirty="0"/>
              <a:t>普及</a:t>
            </a:r>
            <a:r>
              <a:rPr lang="ja-JP" altLang="ja-JP" sz="3200" dirty="0"/>
              <a:t>委員会の活動</a:t>
            </a:r>
            <a:r>
              <a:rPr lang="ja-JP" altLang="en-US" sz="3200" dirty="0"/>
              <a:t>内容①</a:t>
            </a:r>
          </a:p>
        </p:txBody>
      </p:sp>
      <p:sp>
        <p:nvSpPr>
          <p:cNvPr id="4099" name="スライド番号プレースホルダー 2"/>
          <p:cNvSpPr>
            <a:spLocks noGrp="1"/>
          </p:cNvSpPr>
          <p:nvPr>
            <p:ph type="sldNum" sz="quarter" idx="12"/>
          </p:nvPr>
        </p:nvSpPr>
        <p:spPr>
          <a:noFill/>
        </p:spPr>
        <p:txBody>
          <a:bodyPr/>
          <a:lstStyle>
            <a:lvl1pPr algn="l" eaLnBrk="0" hangingPunct="0">
              <a:spcBef>
                <a:spcPct val="20000"/>
              </a:spcBef>
              <a:buClr>
                <a:schemeClr val="accent1"/>
              </a:buClr>
              <a:buSzPct val="65000"/>
              <a:buFont typeface="Wingdings" pitchFamily="2" charset="2"/>
              <a:buChar char="n"/>
              <a:defRPr kumimoji="1" sz="3000">
                <a:solidFill>
                  <a:schemeClr val="tx1"/>
                </a:solidFill>
                <a:latin typeface="Arial" charset="0"/>
                <a:ea typeface="ＭＳ Ｐゴシック" charset="-128"/>
              </a:defRPr>
            </a:lvl1pPr>
            <a:lvl2pPr marL="742950" indent="-285750" algn="l" eaLnBrk="0" hangingPunct="0">
              <a:spcBef>
                <a:spcPct val="20000"/>
              </a:spcBef>
              <a:buClr>
                <a:schemeClr val="accent2"/>
              </a:buClr>
              <a:buSzPct val="60000"/>
              <a:buFont typeface="Wingdings" pitchFamily="2" charset="2"/>
              <a:buChar char="q"/>
              <a:defRPr kumimoji="1" sz="2600">
                <a:solidFill>
                  <a:schemeClr val="tx1"/>
                </a:solidFill>
                <a:latin typeface="Arial" charset="0"/>
                <a:ea typeface="ＭＳ Ｐゴシック" charset="-128"/>
              </a:defRPr>
            </a:lvl2pPr>
            <a:lvl3pPr marL="1143000" indent="-228600" algn="l" eaLnBrk="0" hangingPunct="0">
              <a:spcBef>
                <a:spcPct val="20000"/>
              </a:spcBef>
              <a:buClr>
                <a:schemeClr val="accent1"/>
              </a:buClr>
              <a:buSzPct val="65000"/>
              <a:buFont typeface="Wingdings" pitchFamily="2" charset="2"/>
              <a:buChar char="n"/>
              <a:defRPr kumimoji="1" sz="2200">
                <a:solidFill>
                  <a:schemeClr val="tx1"/>
                </a:solidFill>
                <a:latin typeface="Arial" charset="0"/>
                <a:ea typeface="ＭＳ Ｐゴシック" charset="-128"/>
              </a:defRPr>
            </a:lvl3pPr>
            <a:lvl4pPr marL="1600200" indent="-228600" algn="l" eaLnBrk="0" hangingPunct="0">
              <a:spcBef>
                <a:spcPct val="20000"/>
              </a:spcBef>
              <a:buClr>
                <a:schemeClr val="accent2"/>
              </a:buClr>
              <a:buSzPct val="70000"/>
              <a:buFont typeface="Wingdings" pitchFamily="2" charset="2"/>
              <a:buChar char="q"/>
              <a:defRPr kumimoji="1" sz="2000">
                <a:solidFill>
                  <a:schemeClr val="tx1"/>
                </a:solidFill>
                <a:latin typeface="Arial" charset="0"/>
                <a:ea typeface="ＭＳ Ｐゴシック" charset="-128"/>
              </a:defRPr>
            </a:lvl4pPr>
            <a:lvl5pPr marL="2057400" indent="-228600" algn="l" eaLnBrk="0" hangingPunct="0">
              <a:spcBef>
                <a:spcPct val="20000"/>
              </a:spcBef>
              <a:buClr>
                <a:schemeClr val="accent1"/>
              </a:buClr>
              <a:buSzPct val="75000"/>
              <a:buFont typeface="Wingdings" pitchFamily="2" charset="2"/>
              <a:buChar char="§"/>
              <a:defRPr kumimoji="1" sz="2000">
                <a:solidFill>
                  <a:schemeClr val="tx1"/>
                </a:solidFill>
                <a:latin typeface="Arial" charset="0"/>
                <a:ea typeface="ＭＳ Ｐゴシック" charset="-128"/>
              </a:defRPr>
            </a:lvl5pPr>
            <a:lvl6pPr marL="25146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6pPr>
            <a:lvl7pPr marL="29718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7pPr>
            <a:lvl8pPr marL="34290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8pPr>
            <a:lvl9pPr marL="38862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9pPr>
          </a:lstStyle>
          <a:p>
            <a:pPr algn="r" eaLnBrk="1" hangingPunct="1">
              <a:spcBef>
                <a:spcPct val="0"/>
              </a:spcBef>
              <a:buClrTx/>
              <a:buSzTx/>
              <a:buFontTx/>
              <a:buNone/>
            </a:pPr>
            <a:fld id="{A027A570-3420-46CE-B58C-D0BA82422A50}" type="slidenum">
              <a:rPr kumimoji="0" lang="en-US" altLang="ja-JP" sz="2400" smtClean="0">
                <a:solidFill>
                  <a:prstClr val="black"/>
                </a:solidFill>
                <a:latin typeface="Century" pitchFamily="18" charset="0"/>
              </a:rPr>
              <a:pPr algn="r" eaLnBrk="1" hangingPunct="1">
                <a:spcBef>
                  <a:spcPct val="0"/>
                </a:spcBef>
                <a:buClrTx/>
                <a:buSzTx/>
                <a:buFontTx/>
                <a:buNone/>
              </a:pPr>
              <a:t>4</a:t>
            </a:fld>
            <a:endParaRPr kumimoji="0" lang="en-US" altLang="ja-JP" sz="2400">
              <a:solidFill>
                <a:prstClr val="black"/>
              </a:solidFill>
              <a:latin typeface="Century" pitchFamily="18" charset="0"/>
            </a:endParaRPr>
          </a:p>
        </p:txBody>
      </p:sp>
      <p:sp>
        <p:nvSpPr>
          <p:cNvPr id="2" name="Rectangle 38">
            <a:extLst>
              <a:ext uri="{FF2B5EF4-FFF2-40B4-BE49-F238E27FC236}">
                <a16:creationId xmlns:a16="http://schemas.microsoft.com/office/drawing/2014/main" id="{B4D4C12F-8956-4B70-7570-74550C59C041}"/>
              </a:ext>
            </a:extLst>
          </p:cNvPr>
          <p:cNvSpPr>
            <a:spLocks noChangeArrowheads="1"/>
          </p:cNvSpPr>
          <p:nvPr/>
        </p:nvSpPr>
        <p:spPr bwMode="auto">
          <a:xfrm>
            <a:off x="560512" y="780568"/>
            <a:ext cx="9016876" cy="4939814"/>
          </a:xfrm>
          <a:prstGeom prst="rect">
            <a:avLst/>
          </a:prstGeom>
          <a:solidFill>
            <a:schemeClr val="bg1"/>
          </a:solidFill>
          <a:ln>
            <a:noFill/>
          </a:ln>
          <a:effectLst/>
          <a:extLs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nchor="t">
            <a:spAutoFit/>
          </a:bodyPr>
          <a:lstStyle>
            <a:lvl1pPr marL="342900" indent="-342900" algn="l" eaLnBrk="0" hangingPunct="0">
              <a:spcBef>
                <a:spcPct val="20000"/>
              </a:spcBef>
              <a:buClr>
                <a:schemeClr val="accent1"/>
              </a:buClr>
              <a:buSzPct val="65000"/>
              <a:buFont typeface="Wingdings" pitchFamily="2" charset="2"/>
              <a:buChar char="n"/>
              <a:defRPr kumimoji="1" sz="3000">
                <a:solidFill>
                  <a:schemeClr val="tx1"/>
                </a:solidFill>
                <a:latin typeface="Arial" charset="0"/>
                <a:ea typeface="ＭＳ Ｐゴシック" charset="-128"/>
              </a:defRPr>
            </a:lvl1pPr>
            <a:lvl2pPr marL="742950" indent="-285750" algn="l" eaLnBrk="0" hangingPunct="0">
              <a:spcBef>
                <a:spcPct val="20000"/>
              </a:spcBef>
              <a:buClr>
                <a:schemeClr val="accent2"/>
              </a:buClr>
              <a:buSzPct val="60000"/>
              <a:buFont typeface="Wingdings" pitchFamily="2" charset="2"/>
              <a:buChar char="q"/>
              <a:defRPr kumimoji="1" sz="2600">
                <a:solidFill>
                  <a:schemeClr val="tx1"/>
                </a:solidFill>
                <a:latin typeface="Arial" charset="0"/>
                <a:ea typeface="ＭＳ Ｐゴシック" charset="-128"/>
              </a:defRPr>
            </a:lvl2pPr>
            <a:lvl3pPr marL="1143000" indent="-228600" algn="l" eaLnBrk="0" hangingPunct="0">
              <a:spcBef>
                <a:spcPct val="20000"/>
              </a:spcBef>
              <a:buClr>
                <a:schemeClr val="accent1"/>
              </a:buClr>
              <a:buSzPct val="65000"/>
              <a:buFont typeface="Wingdings" pitchFamily="2" charset="2"/>
              <a:buChar char="n"/>
              <a:defRPr kumimoji="1" sz="2200">
                <a:solidFill>
                  <a:schemeClr val="tx1"/>
                </a:solidFill>
                <a:latin typeface="Arial" charset="0"/>
                <a:ea typeface="ＭＳ Ｐゴシック" charset="-128"/>
              </a:defRPr>
            </a:lvl3pPr>
            <a:lvl4pPr marL="1600200" indent="-228600" algn="l" eaLnBrk="0" hangingPunct="0">
              <a:spcBef>
                <a:spcPct val="20000"/>
              </a:spcBef>
              <a:buClr>
                <a:schemeClr val="accent2"/>
              </a:buClr>
              <a:buSzPct val="70000"/>
              <a:buFont typeface="Wingdings" pitchFamily="2" charset="2"/>
              <a:buChar char="q"/>
              <a:defRPr kumimoji="1" sz="2000">
                <a:solidFill>
                  <a:schemeClr val="tx1"/>
                </a:solidFill>
                <a:latin typeface="Arial" charset="0"/>
                <a:ea typeface="ＭＳ Ｐゴシック" charset="-128"/>
              </a:defRPr>
            </a:lvl4pPr>
            <a:lvl5pPr marL="2057400" indent="-228600" algn="l" eaLnBrk="0" hangingPunct="0">
              <a:spcBef>
                <a:spcPct val="20000"/>
              </a:spcBef>
              <a:buClr>
                <a:schemeClr val="accent1"/>
              </a:buClr>
              <a:buSzPct val="75000"/>
              <a:buFont typeface="Wingdings" pitchFamily="2" charset="2"/>
              <a:buChar char="§"/>
              <a:defRPr kumimoji="1" sz="2000">
                <a:solidFill>
                  <a:schemeClr val="tx1"/>
                </a:solidFill>
                <a:latin typeface="Arial" charset="0"/>
                <a:ea typeface="ＭＳ Ｐゴシック" charset="-128"/>
              </a:defRPr>
            </a:lvl5pPr>
            <a:lvl6pPr marL="25146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6pPr>
            <a:lvl7pPr marL="29718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7pPr>
            <a:lvl8pPr marL="34290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8pPr>
            <a:lvl9pPr marL="38862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9pPr>
          </a:lstStyle>
          <a:p>
            <a:pPr marL="0" indent="0" eaLnBrk="1" hangingPunct="1">
              <a:lnSpc>
                <a:spcPts val="2200"/>
              </a:lnSpc>
              <a:spcBef>
                <a:spcPts val="600"/>
              </a:spcBef>
              <a:buClrTx/>
              <a:buSzTx/>
              <a:buNone/>
            </a:pPr>
            <a:r>
              <a:rPr lang="ja-JP" altLang="en-US" sz="2200" b="1" dirty="0">
                <a:latin typeface="+mn-ea"/>
                <a:ea typeface="+mn-ea"/>
              </a:rPr>
              <a:t>（</a:t>
            </a:r>
            <a:r>
              <a:rPr lang="en-US" altLang="ja-JP" sz="2200" b="1" dirty="0">
                <a:latin typeface="+mn-ea"/>
                <a:ea typeface="+mn-ea"/>
              </a:rPr>
              <a:t>1</a:t>
            </a:r>
            <a:r>
              <a:rPr lang="ja-JP" altLang="en-US" sz="2200" b="1" dirty="0">
                <a:latin typeface="+mn-ea"/>
                <a:ea typeface="+mn-ea"/>
              </a:rPr>
              <a:t>）電子商取引説明会および個別支援の実施</a:t>
            </a:r>
            <a:endParaRPr lang="en-US" altLang="ja-JP" sz="2200" b="1" dirty="0">
              <a:latin typeface="+mn-ea"/>
              <a:ea typeface="+mn-ea"/>
            </a:endParaRPr>
          </a:p>
          <a:p>
            <a:pPr lvl="1" eaLnBrk="1" hangingPunct="1">
              <a:lnSpc>
                <a:spcPts val="2200"/>
              </a:lnSpc>
              <a:spcBef>
                <a:spcPts val="600"/>
              </a:spcBef>
              <a:buClrTx/>
              <a:buSzTx/>
              <a:buFont typeface="Wingdings" panose="05000000000000000000" pitchFamily="2" charset="2"/>
              <a:buChar char="l"/>
            </a:pPr>
            <a:r>
              <a:rPr lang="en-US" altLang="ja-JP" sz="2200" b="1" dirty="0">
                <a:latin typeface="+mn-ea"/>
                <a:ea typeface="+mn-ea"/>
              </a:rPr>
              <a:t>CI-NET</a:t>
            </a:r>
            <a:r>
              <a:rPr lang="ja-JP" altLang="en-US" sz="2200" b="1" dirty="0">
                <a:latin typeface="+mn-ea"/>
                <a:ea typeface="+mn-ea"/>
              </a:rPr>
              <a:t>利用状況調査等を踏まえ、</a:t>
            </a:r>
            <a:r>
              <a:rPr lang="ja-JP" altLang="en-US" sz="2200" b="1" dirty="0">
                <a:solidFill>
                  <a:srgbClr val="FF0000"/>
                </a:solidFill>
                <a:latin typeface="+mn-ea"/>
                <a:ea typeface="+mn-ea"/>
              </a:rPr>
              <a:t>地域や対象業務等に特化した電子商取引説明会</a:t>
            </a:r>
            <a:r>
              <a:rPr lang="ja-JP" altLang="en-US" sz="2200" b="1" dirty="0">
                <a:latin typeface="+mn-ea"/>
                <a:ea typeface="+mn-ea"/>
              </a:rPr>
              <a:t>を</a:t>
            </a:r>
            <a:r>
              <a:rPr lang="en-US" altLang="ja-JP" sz="2200" b="1" dirty="0">
                <a:latin typeface="+mn-ea"/>
                <a:ea typeface="+mn-ea"/>
              </a:rPr>
              <a:t>3</a:t>
            </a:r>
            <a:r>
              <a:rPr lang="ja-JP" altLang="en-US" sz="2200" b="1" dirty="0">
                <a:latin typeface="+mn-ea"/>
                <a:ea typeface="+mn-ea"/>
              </a:rPr>
              <a:t>～</a:t>
            </a:r>
            <a:r>
              <a:rPr lang="en-US" altLang="ja-JP" sz="2200" b="1" dirty="0">
                <a:latin typeface="+mn-ea"/>
                <a:ea typeface="+mn-ea"/>
              </a:rPr>
              <a:t>4</a:t>
            </a:r>
            <a:r>
              <a:rPr lang="ja-JP" altLang="en-US" sz="2200" b="1" dirty="0">
                <a:latin typeface="+mn-ea"/>
                <a:ea typeface="+mn-ea"/>
              </a:rPr>
              <a:t>回程度開催。説明会の補足すべき取り組みとして、動画コンテンツの活用も検討する。</a:t>
            </a:r>
            <a:endParaRPr lang="en-US" altLang="ja-JP" sz="2200" b="1" dirty="0">
              <a:latin typeface="+mn-ea"/>
              <a:ea typeface="+mn-ea"/>
            </a:endParaRPr>
          </a:p>
          <a:p>
            <a:pPr lvl="1" eaLnBrk="1" hangingPunct="1">
              <a:lnSpc>
                <a:spcPts val="2200"/>
              </a:lnSpc>
              <a:spcBef>
                <a:spcPts val="600"/>
              </a:spcBef>
              <a:buClrTx/>
              <a:buSzTx/>
              <a:buFont typeface="Wingdings" panose="05000000000000000000" pitchFamily="2" charset="2"/>
              <a:buChar char="l"/>
            </a:pPr>
            <a:r>
              <a:rPr lang="ja-JP" altLang="en-US" sz="2200" b="1" dirty="0">
                <a:solidFill>
                  <a:srgbClr val="FF0000"/>
                </a:solidFill>
                <a:latin typeface="+mn-ea"/>
                <a:ea typeface="+mn-ea"/>
              </a:rPr>
              <a:t>説明会の参加企業に対してアフターフォロー</a:t>
            </a:r>
            <a:r>
              <a:rPr lang="ja-JP" altLang="en-US" sz="2200" b="1" dirty="0">
                <a:latin typeface="+mn-ea"/>
                <a:ea typeface="+mn-ea"/>
              </a:rPr>
              <a:t>（事後ヒアリング、意見交換）を実施し、個別支援</a:t>
            </a:r>
            <a:r>
              <a:rPr lang="en-US" altLang="ja-JP" sz="2200" b="1" dirty="0">
                <a:latin typeface="+mn-ea"/>
                <a:ea typeface="+mn-ea"/>
              </a:rPr>
              <a:t>(</a:t>
            </a:r>
            <a:r>
              <a:rPr lang="ja-JP" altLang="en-US" sz="2200" b="1" dirty="0">
                <a:latin typeface="+mn-ea"/>
                <a:ea typeface="+mn-ea"/>
              </a:rPr>
              <a:t>個別説明、各社安全大会等での説明</a:t>
            </a:r>
            <a:r>
              <a:rPr lang="en-US" altLang="ja-JP" sz="2200" b="1" dirty="0">
                <a:latin typeface="+mn-ea"/>
                <a:ea typeface="+mn-ea"/>
              </a:rPr>
              <a:t>)</a:t>
            </a:r>
            <a:r>
              <a:rPr lang="ja-JP" altLang="en-US" sz="2200" b="1" dirty="0">
                <a:latin typeface="+mn-ea"/>
                <a:ea typeface="+mn-ea"/>
              </a:rPr>
              <a:t>を行う。</a:t>
            </a:r>
            <a:endParaRPr lang="en-US" altLang="ja-JP" sz="2200" b="1" dirty="0">
              <a:latin typeface="+mn-ea"/>
              <a:ea typeface="+mn-ea"/>
            </a:endParaRPr>
          </a:p>
          <a:p>
            <a:pPr marL="0" indent="0" eaLnBrk="1" hangingPunct="1">
              <a:lnSpc>
                <a:spcPts val="2200"/>
              </a:lnSpc>
              <a:spcBef>
                <a:spcPts val="600"/>
              </a:spcBef>
              <a:buClrTx/>
              <a:buSzTx/>
              <a:buNone/>
            </a:pPr>
            <a:r>
              <a:rPr lang="ja-JP" altLang="en-US" sz="2200" b="1" dirty="0">
                <a:latin typeface="+mn-ea"/>
                <a:ea typeface="+mn-ea"/>
              </a:rPr>
              <a:t>（</a:t>
            </a:r>
            <a:r>
              <a:rPr lang="en-US" altLang="ja-JP" sz="2200" b="1" dirty="0">
                <a:latin typeface="+mn-ea"/>
                <a:ea typeface="+mn-ea"/>
              </a:rPr>
              <a:t>2</a:t>
            </a:r>
            <a:r>
              <a:rPr lang="ja-JP" altLang="en-US" sz="2200" b="1" dirty="0">
                <a:latin typeface="+mn-ea"/>
                <a:ea typeface="+mn-ea"/>
              </a:rPr>
              <a:t>）意見交換会の実施</a:t>
            </a:r>
          </a:p>
          <a:p>
            <a:pPr lvl="1" eaLnBrk="1" hangingPunct="1">
              <a:lnSpc>
                <a:spcPts val="2200"/>
              </a:lnSpc>
              <a:spcBef>
                <a:spcPts val="600"/>
              </a:spcBef>
              <a:buClrTx/>
              <a:buSzTx/>
              <a:buFont typeface="Wingdings" panose="05000000000000000000" pitchFamily="2" charset="2"/>
              <a:buChar char="l"/>
            </a:pPr>
            <a:r>
              <a:rPr lang="ja-JP" altLang="en-US" sz="2200" b="1" dirty="0">
                <a:latin typeface="+mn-ea"/>
                <a:ea typeface="+mn-ea"/>
              </a:rPr>
              <a:t>既に導入済みの発注側企業と未導入の発注側企業に参加いただく意見交換会を実施し、</a:t>
            </a:r>
            <a:r>
              <a:rPr lang="ja-JP" altLang="en-US" sz="2200" b="1" dirty="0">
                <a:solidFill>
                  <a:srgbClr val="FF0000"/>
                </a:solidFill>
                <a:latin typeface="+mn-ea"/>
                <a:ea typeface="+mn-ea"/>
              </a:rPr>
              <a:t>各社が抱える課題や導入に向けた具体的な取り組み等について情報交換</a:t>
            </a:r>
            <a:r>
              <a:rPr lang="ja-JP" altLang="en-US" sz="2200" b="1" dirty="0">
                <a:latin typeface="+mn-ea"/>
                <a:ea typeface="+mn-ea"/>
              </a:rPr>
              <a:t>を行う。</a:t>
            </a:r>
            <a:endParaRPr lang="en-US" altLang="ja-JP" sz="2200" b="1" dirty="0">
              <a:latin typeface="+mn-ea"/>
              <a:ea typeface="+mn-ea"/>
            </a:endParaRPr>
          </a:p>
          <a:p>
            <a:pPr marL="0" indent="0" eaLnBrk="1" hangingPunct="1">
              <a:lnSpc>
                <a:spcPts val="2200"/>
              </a:lnSpc>
              <a:spcBef>
                <a:spcPts val="600"/>
              </a:spcBef>
              <a:buClrTx/>
              <a:buSzTx/>
              <a:buNone/>
            </a:pPr>
            <a:r>
              <a:rPr lang="ja-JP" altLang="en-US" sz="2200" b="1" dirty="0">
                <a:latin typeface="+mn-ea"/>
                <a:ea typeface="+mn-ea"/>
              </a:rPr>
              <a:t>（</a:t>
            </a:r>
            <a:r>
              <a:rPr lang="en-US" altLang="ja-JP" sz="2200" b="1" dirty="0">
                <a:latin typeface="+mn-ea"/>
                <a:ea typeface="+mn-ea"/>
              </a:rPr>
              <a:t>3</a:t>
            </a:r>
            <a:r>
              <a:rPr lang="ja-JP" altLang="en-US" sz="2200" b="1" dirty="0">
                <a:latin typeface="+mn-ea"/>
                <a:ea typeface="+mn-ea"/>
              </a:rPr>
              <a:t>）新たな広報活動等の実施</a:t>
            </a:r>
          </a:p>
          <a:p>
            <a:pPr marL="717550" indent="-269875" eaLnBrk="1" hangingPunct="1">
              <a:lnSpc>
                <a:spcPts val="2200"/>
              </a:lnSpc>
              <a:spcBef>
                <a:spcPts val="600"/>
              </a:spcBef>
              <a:buClrTx/>
              <a:buSzTx/>
              <a:buFont typeface="Wingdings" panose="05000000000000000000" pitchFamily="2" charset="2"/>
              <a:buChar char="l"/>
            </a:pPr>
            <a:r>
              <a:rPr lang="en-US" altLang="ja-JP" sz="2200" b="1" dirty="0">
                <a:solidFill>
                  <a:srgbClr val="FF0000"/>
                </a:solidFill>
                <a:latin typeface="+mn-ea"/>
                <a:ea typeface="+mn-ea"/>
              </a:rPr>
              <a:t>CI-NET</a:t>
            </a:r>
            <a:r>
              <a:rPr lang="ja-JP" altLang="en-US" sz="2200" b="1" dirty="0">
                <a:solidFill>
                  <a:srgbClr val="FF0000"/>
                </a:solidFill>
                <a:latin typeface="+mn-ea"/>
                <a:ea typeface="+mn-ea"/>
              </a:rPr>
              <a:t>のロゴ</a:t>
            </a:r>
            <a:r>
              <a:rPr lang="en-US" altLang="ja-JP" sz="2200" b="1" dirty="0">
                <a:solidFill>
                  <a:srgbClr val="FF0000"/>
                </a:solidFill>
                <a:latin typeface="+mn-ea"/>
                <a:ea typeface="+mn-ea"/>
              </a:rPr>
              <a:t>(2024</a:t>
            </a:r>
            <a:r>
              <a:rPr lang="ja-JP" altLang="en-US" sz="2200" b="1" dirty="0">
                <a:solidFill>
                  <a:srgbClr val="FF0000"/>
                </a:solidFill>
                <a:latin typeface="+mn-ea"/>
                <a:ea typeface="+mn-ea"/>
              </a:rPr>
              <a:t>年度作成</a:t>
            </a:r>
            <a:r>
              <a:rPr lang="en-US" altLang="ja-JP" sz="2200" b="1" dirty="0">
                <a:solidFill>
                  <a:srgbClr val="FF0000"/>
                </a:solidFill>
                <a:latin typeface="+mn-ea"/>
                <a:ea typeface="+mn-ea"/>
              </a:rPr>
              <a:t>)</a:t>
            </a:r>
            <a:r>
              <a:rPr lang="ja-JP" altLang="en-US" sz="2200" b="1" dirty="0">
                <a:solidFill>
                  <a:srgbClr val="FF0000"/>
                </a:solidFill>
                <a:latin typeface="+mn-ea"/>
                <a:ea typeface="+mn-ea"/>
              </a:rPr>
              <a:t>を用いた広報の実施</a:t>
            </a:r>
          </a:p>
          <a:p>
            <a:pPr marL="717550" indent="-269875" eaLnBrk="1" hangingPunct="1">
              <a:lnSpc>
                <a:spcPts val="2200"/>
              </a:lnSpc>
              <a:spcBef>
                <a:spcPts val="600"/>
              </a:spcBef>
              <a:buClrTx/>
              <a:buSzTx/>
              <a:buFont typeface="Wingdings" panose="05000000000000000000" pitchFamily="2" charset="2"/>
              <a:buChar char="l"/>
            </a:pPr>
            <a:r>
              <a:rPr lang="ja-JP" altLang="en-US" sz="2200" b="1" dirty="0">
                <a:solidFill>
                  <a:srgbClr val="FF0000"/>
                </a:solidFill>
                <a:latin typeface="+mn-ea"/>
                <a:ea typeface="+mn-ea"/>
              </a:rPr>
              <a:t>イベントブースへの出展</a:t>
            </a:r>
          </a:p>
          <a:p>
            <a:pPr marL="717550" indent="-269875" eaLnBrk="1" hangingPunct="1">
              <a:lnSpc>
                <a:spcPts val="2200"/>
              </a:lnSpc>
              <a:spcBef>
                <a:spcPts val="600"/>
              </a:spcBef>
              <a:buClrTx/>
              <a:buSzTx/>
              <a:buFont typeface="Wingdings" panose="05000000000000000000" pitchFamily="2" charset="2"/>
              <a:buChar char="l"/>
            </a:pPr>
            <a:r>
              <a:rPr lang="ja-JP" altLang="en-US" sz="2200" b="1" dirty="0">
                <a:latin typeface="+mn-ea"/>
                <a:ea typeface="+mn-ea"/>
              </a:rPr>
              <a:t>既導入発注企業</a:t>
            </a:r>
            <a:r>
              <a:rPr lang="en-US" altLang="ja-JP" sz="2200" b="1" dirty="0">
                <a:latin typeface="+mn-ea"/>
                <a:ea typeface="+mn-ea"/>
              </a:rPr>
              <a:t>(</a:t>
            </a:r>
            <a:r>
              <a:rPr lang="ja-JP" altLang="en-US" sz="2200" b="1" dirty="0">
                <a:latin typeface="+mn-ea"/>
                <a:ea typeface="+mn-ea"/>
              </a:rPr>
              <a:t>ゼネコン</a:t>
            </a:r>
            <a:r>
              <a:rPr lang="en-US" altLang="ja-JP" sz="2200" b="1" dirty="0">
                <a:latin typeface="+mn-ea"/>
                <a:ea typeface="+mn-ea"/>
              </a:rPr>
              <a:t>)</a:t>
            </a:r>
            <a:r>
              <a:rPr lang="ja-JP" altLang="en-US" sz="2200" b="1" dirty="0">
                <a:latin typeface="+mn-ea"/>
                <a:ea typeface="+mn-ea"/>
              </a:rPr>
              <a:t>の導入事例の動画配信</a:t>
            </a:r>
          </a:p>
        </p:txBody>
      </p:sp>
    </p:spTree>
    <p:extLst>
      <p:ext uri="{BB962C8B-B14F-4D97-AF65-F5344CB8AC3E}">
        <p14:creationId xmlns:p14="http://schemas.microsoft.com/office/powerpoint/2010/main" val="400483768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タイトル 1"/>
          <p:cNvSpPr>
            <a:spLocks noGrp="1"/>
          </p:cNvSpPr>
          <p:nvPr>
            <p:ph type="title"/>
          </p:nvPr>
        </p:nvSpPr>
        <p:spPr>
          <a:xfrm>
            <a:off x="661988" y="332657"/>
            <a:ext cx="8915400" cy="648072"/>
          </a:xfrm>
        </p:spPr>
        <p:txBody>
          <a:bodyPr/>
          <a:lstStyle/>
          <a:p>
            <a:r>
              <a:rPr lang="ja-JP" altLang="en-US" sz="3200" dirty="0"/>
              <a:t>普及</a:t>
            </a:r>
            <a:r>
              <a:rPr lang="ja-JP" altLang="ja-JP" sz="3200" dirty="0"/>
              <a:t>委員会の活動</a:t>
            </a:r>
            <a:r>
              <a:rPr lang="ja-JP" altLang="en-US" sz="3200" dirty="0"/>
              <a:t>内容②</a:t>
            </a:r>
          </a:p>
        </p:txBody>
      </p:sp>
      <p:sp>
        <p:nvSpPr>
          <p:cNvPr id="4099" name="スライド番号プレースホルダー 2"/>
          <p:cNvSpPr>
            <a:spLocks noGrp="1"/>
          </p:cNvSpPr>
          <p:nvPr>
            <p:ph type="sldNum" sz="quarter" idx="12"/>
          </p:nvPr>
        </p:nvSpPr>
        <p:spPr>
          <a:noFill/>
        </p:spPr>
        <p:txBody>
          <a:bodyPr/>
          <a:lstStyle>
            <a:lvl1pPr algn="l" eaLnBrk="0" hangingPunct="0">
              <a:spcBef>
                <a:spcPct val="20000"/>
              </a:spcBef>
              <a:buClr>
                <a:schemeClr val="accent1"/>
              </a:buClr>
              <a:buSzPct val="65000"/>
              <a:buFont typeface="Wingdings" pitchFamily="2" charset="2"/>
              <a:buChar char="n"/>
              <a:defRPr kumimoji="1" sz="3000">
                <a:solidFill>
                  <a:schemeClr val="tx1"/>
                </a:solidFill>
                <a:latin typeface="Arial" charset="0"/>
                <a:ea typeface="ＭＳ Ｐゴシック" charset="-128"/>
              </a:defRPr>
            </a:lvl1pPr>
            <a:lvl2pPr marL="742950" indent="-285750" algn="l" eaLnBrk="0" hangingPunct="0">
              <a:spcBef>
                <a:spcPct val="20000"/>
              </a:spcBef>
              <a:buClr>
                <a:schemeClr val="accent2"/>
              </a:buClr>
              <a:buSzPct val="60000"/>
              <a:buFont typeface="Wingdings" pitchFamily="2" charset="2"/>
              <a:buChar char="q"/>
              <a:defRPr kumimoji="1" sz="2600">
                <a:solidFill>
                  <a:schemeClr val="tx1"/>
                </a:solidFill>
                <a:latin typeface="Arial" charset="0"/>
                <a:ea typeface="ＭＳ Ｐゴシック" charset="-128"/>
              </a:defRPr>
            </a:lvl2pPr>
            <a:lvl3pPr marL="1143000" indent="-228600" algn="l" eaLnBrk="0" hangingPunct="0">
              <a:spcBef>
                <a:spcPct val="20000"/>
              </a:spcBef>
              <a:buClr>
                <a:schemeClr val="accent1"/>
              </a:buClr>
              <a:buSzPct val="65000"/>
              <a:buFont typeface="Wingdings" pitchFamily="2" charset="2"/>
              <a:buChar char="n"/>
              <a:defRPr kumimoji="1" sz="2200">
                <a:solidFill>
                  <a:schemeClr val="tx1"/>
                </a:solidFill>
                <a:latin typeface="Arial" charset="0"/>
                <a:ea typeface="ＭＳ Ｐゴシック" charset="-128"/>
              </a:defRPr>
            </a:lvl3pPr>
            <a:lvl4pPr marL="1600200" indent="-228600" algn="l" eaLnBrk="0" hangingPunct="0">
              <a:spcBef>
                <a:spcPct val="20000"/>
              </a:spcBef>
              <a:buClr>
                <a:schemeClr val="accent2"/>
              </a:buClr>
              <a:buSzPct val="70000"/>
              <a:buFont typeface="Wingdings" pitchFamily="2" charset="2"/>
              <a:buChar char="q"/>
              <a:defRPr kumimoji="1" sz="2000">
                <a:solidFill>
                  <a:schemeClr val="tx1"/>
                </a:solidFill>
                <a:latin typeface="Arial" charset="0"/>
                <a:ea typeface="ＭＳ Ｐゴシック" charset="-128"/>
              </a:defRPr>
            </a:lvl4pPr>
            <a:lvl5pPr marL="2057400" indent="-228600" algn="l" eaLnBrk="0" hangingPunct="0">
              <a:spcBef>
                <a:spcPct val="20000"/>
              </a:spcBef>
              <a:buClr>
                <a:schemeClr val="accent1"/>
              </a:buClr>
              <a:buSzPct val="75000"/>
              <a:buFont typeface="Wingdings" pitchFamily="2" charset="2"/>
              <a:buChar char="§"/>
              <a:defRPr kumimoji="1" sz="2000">
                <a:solidFill>
                  <a:schemeClr val="tx1"/>
                </a:solidFill>
                <a:latin typeface="Arial" charset="0"/>
                <a:ea typeface="ＭＳ Ｐゴシック" charset="-128"/>
              </a:defRPr>
            </a:lvl5pPr>
            <a:lvl6pPr marL="25146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6pPr>
            <a:lvl7pPr marL="29718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7pPr>
            <a:lvl8pPr marL="34290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8pPr>
            <a:lvl9pPr marL="38862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9pPr>
          </a:lstStyle>
          <a:p>
            <a:pPr algn="r" eaLnBrk="1" hangingPunct="1">
              <a:spcBef>
                <a:spcPct val="0"/>
              </a:spcBef>
              <a:buClrTx/>
              <a:buSzTx/>
              <a:buFontTx/>
              <a:buNone/>
            </a:pPr>
            <a:fld id="{A027A570-3420-46CE-B58C-D0BA82422A50}" type="slidenum">
              <a:rPr kumimoji="0" lang="en-US" altLang="ja-JP" sz="2400" smtClean="0">
                <a:solidFill>
                  <a:prstClr val="black"/>
                </a:solidFill>
                <a:latin typeface="Century" pitchFamily="18" charset="0"/>
              </a:rPr>
              <a:pPr algn="r" eaLnBrk="1" hangingPunct="1">
                <a:spcBef>
                  <a:spcPct val="0"/>
                </a:spcBef>
                <a:buClrTx/>
                <a:buSzTx/>
                <a:buFontTx/>
                <a:buNone/>
              </a:pPr>
              <a:t>5</a:t>
            </a:fld>
            <a:endParaRPr kumimoji="0" lang="en-US" altLang="ja-JP" sz="2400">
              <a:solidFill>
                <a:prstClr val="black"/>
              </a:solidFill>
              <a:latin typeface="Century" pitchFamily="18" charset="0"/>
            </a:endParaRPr>
          </a:p>
        </p:txBody>
      </p:sp>
      <p:sp>
        <p:nvSpPr>
          <p:cNvPr id="2" name="Rectangle 38">
            <a:extLst>
              <a:ext uri="{FF2B5EF4-FFF2-40B4-BE49-F238E27FC236}">
                <a16:creationId xmlns:a16="http://schemas.microsoft.com/office/drawing/2014/main" id="{B4D4C12F-8956-4B70-7570-74550C59C041}"/>
              </a:ext>
            </a:extLst>
          </p:cNvPr>
          <p:cNvSpPr>
            <a:spLocks noChangeArrowheads="1"/>
          </p:cNvSpPr>
          <p:nvPr/>
        </p:nvSpPr>
        <p:spPr bwMode="auto">
          <a:xfrm>
            <a:off x="560512" y="980728"/>
            <a:ext cx="8884255" cy="4693593"/>
          </a:xfrm>
          <a:prstGeom prst="rect">
            <a:avLst/>
          </a:prstGeom>
          <a:solidFill>
            <a:schemeClr val="bg1"/>
          </a:solidFill>
          <a:ln>
            <a:noFill/>
          </a:ln>
          <a:effectLst/>
          <a:extLs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nchor="t">
            <a:spAutoFit/>
          </a:bodyPr>
          <a:lstStyle>
            <a:lvl1pPr marL="342900" indent="-342900" algn="l" eaLnBrk="0" hangingPunct="0">
              <a:spcBef>
                <a:spcPct val="20000"/>
              </a:spcBef>
              <a:buClr>
                <a:schemeClr val="accent1"/>
              </a:buClr>
              <a:buSzPct val="65000"/>
              <a:buFont typeface="Wingdings" pitchFamily="2" charset="2"/>
              <a:buChar char="n"/>
              <a:defRPr kumimoji="1" sz="3000">
                <a:solidFill>
                  <a:schemeClr val="tx1"/>
                </a:solidFill>
                <a:latin typeface="Arial" charset="0"/>
                <a:ea typeface="ＭＳ Ｐゴシック" charset="-128"/>
              </a:defRPr>
            </a:lvl1pPr>
            <a:lvl2pPr marL="742950" indent="-285750" algn="l" eaLnBrk="0" hangingPunct="0">
              <a:spcBef>
                <a:spcPct val="20000"/>
              </a:spcBef>
              <a:buClr>
                <a:schemeClr val="accent2"/>
              </a:buClr>
              <a:buSzPct val="60000"/>
              <a:buFont typeface="Wingdings" pitchFamily="2" charset="2"/>
              <a:buChar char="q"/>
              <a:defRPr kumimoji="1" sz="2600">
                <a:solidFill>
                  <a:schemeClr val="tx1"/>
                </a:solidFill>
                <a:latin typeface="Arial" charset="0"/>
                <a:ea typeface="ＭＳ Ｐゴシック" charset="-128"/>
              </a:defRPr>
            </a:lvl2pPr>
            <a:lvl3pPr marL="1143000" indent="-228600" algn="l" eaLnBrk="0" hangingPunct="0">
              <a:spcBef>
                <a:spcPct val="20000"/>
              </a:spcBef>
              <a:buClr>
                <a:schemeClr val="accent1"/>
              </a:buClr>
              <a:buSzPct val="65000"/>
              <a:buFont typeface="Wingdings" pitchFamily="2" charset="2"/>
              <a:buChar char="n"/>
              <a:defRPr kumimoji="1" sz="2200">
                <a:solidFill>
                  <a:schemeClr val="tx1"/>
                </a:solidFill>
                <a:latin typeface="Arial" charset="0"/>
                <a:ea typeface="ＭＳ Ｐゴシック" charset="-128"/>
              </a:defRPr>
            </a:lvl3pPr>
            <a:lvl4pPr marL="1600200" indent="-228600" algn="l" eaLnBrk="0" hangingPunct="0">
              <a:spcBef>
                <a:spcPct val="20000"/>
              </a:spcBef>
              <a:buClr>
                <a:schemeClr val="accent2"/>
              </a:buClr>
              <a:buSzPct val="70000"/>
              <a:buFont typeface="Wingdings" pitchFamily="2" charset="2"/>
              <a:buChar char="q"/>
              <a:defRPr kumimoji="1" sz="2000">
                <a:solidFill>
                  <a:schemeClr val="tx1"/>
                </a:solidFill>
                <a:latin typeface="Arial" charset="0"/>
                <a:ea typeface="ＭＳ Ｐゴシック" charset="-128"/>
              </a:defRPr>
            </a:lvl4pPr>
            <a:lvl5pPr marL="2057400" indent="-228600" algn="l" eaLnBrk="0" hangingPunct="0">
              <a:spcBef>
                <a:spcPct val="20000"/>
              </a:spcBef>
              <a:buClr>
                <a:schemeClr val="accent1"/>
              </a:buClr>
              <a:buSzPct val="75000"/>
              <a:buFont typeface="Wingdings" pitchFamily="2" charset="2"/>
              <a:buChar char="§"/>
              <a:defRPr kumimoji="1" sz="2000">
                <a:solidFill>
                  <a:schemeClr val="tx1"/>
                </a:solidFill>
                <a:latin typeface="Arial" charset="0"/>
                <a:ea typeface="ＭＳ Ｐゴシック" charset="-128"/>
              </a:defRPr>
            </a:lvl5pPr>
            <a:lvl6pPr marL="25146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6pPr>
            <a:lvl7pPr marL="29718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7pPr>
            <a:lvl8pPr marL="34290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8pPr>
            <a:lvl9pPr marL="38862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9pPr>
          </a:lstStyle>
          <a:p>
            <a:pPr marL="0" indent="0" eaLnBrk="1" hangingPunct="1">
              <a:spcBef>
                <a:spcPts val="600"/>
              </a:spcBef>
              <a:buClrTx/>
              <a:buSzTx/>
              <a:buNone/>
            </a:pPr>
            <a:r>
              <a:rPr lang="ja-JP" altLang="en-US" sz="2200" b="1" dirty="0">
                <a:latin typeface="+mn-ea"/>
                <a:ea typeface="+mn-ea"/>
              </a:rPr>
              <a:t>（</a:t>
            </a:r>
            <a:r>
              <a:rPr lang="en-US" altLang="ja-JP" sz="2200" b="1" dirty="0">
                <a:latin typeface="+mn-ea"/>
                <a:ea typeface="+mn-ea"/>
              </a:rPr>
              <a:t>4</a:t>
            </a:r>
            <a:r>
              <a:rPr lang="ja-JP" altLang="en-US" sz="2200" b="1" dirty="0">
                <a:latin typeface="+mn-ea"/>
                <a:ea typeface="+mn-ea"/>
              </a:rPr>
              <a:t>）</a:t>
            </a:r>
            <a:r>
              <a:rPr lang="en-US" altLang="ja-JP" sz="2200" b="1" dirty="0">
                <a:latin typeface="+mn-ea"/>
                <a:ea typeface="+mn-ea"/>
              </a:rPr>
              <a:t>CI-NET</a:t>
            </a:r>
            <a:r>
              <a:rPr lang="ja-JP" altLang="en-US" sz="2200" b="1" dirty="0">
                <a:latin typeface="+mn-ea"/>
                <a:ea typeface="+mn-ea"/>
              </a:rPr>
              <a:t>利用率調査および</a:t>
            </a:r>
            <a:r>
              <a:rPr lang="en-US" altLang="ja-JP" sz="2200" b="1" dirty="0">
                <a:latin typeface="+mn-ea"/>
                <a:ea typeface="+mn-ea"/>
              </a:rPr>
              <a:t>CI-NET</a:t>
            </a:r>
            <a:r>
              <a:rPr lang="ja-JP" altLang="en-US" sz="2200" b="1" dirty="0">
                <a:latin typeface="+mn-ea"/>
                <a:ea typeface="+mn-ea"/>
              </a:rPr>
              <a:t>利用状況調査の実施</a:t>
            </a:r>
            <a:endParaRPr lang="en-US" altLang="ja-JP" sz="2200" b="1" dirty="0">
              <a:latin typeface="+mn-ea"/>
              <a:ea typeface="+mn-ea"/>
            </a:endParaRPr>
          </a:p>
          <a:p>
            <a:pPr lvl="1" eaLnBrk="1" hangingPunct="1">
              <a:spcBef>
                <a:spcPts val="600"/>
              </a:spcBef>
              <a:buClrTx/>
              <a:buSzTx/>
              <a:buFont typeface="Wingdings" panose="05000000000000000000" pitchFamily="2" charset="2"/>
              <a:buChar char="l"/>
            </a:pPr>
            <a:r>
              <a:rPr lang="en-US" altLang="ja-JP" sz="2200" b="1" dirty="0">
                <a:latin typeface="+mn-ea"/>
                <a:ea typeface="+mn-ea"/>
              </a:rPr>
              <a:t>CI-NET</a:t>
            </a:r>
            <a:r>
              <a:rPr lang="ja-JP" altLang="en-US" sz="2200" b="1" dirty="0">
                <a:latin typeface="+mn-ea"/>
                <a:ea typeface="+mn-ea"/>
              </a:rPr>
              <a:t>導入済みの発注側企業の</a:t>
            </a:r>
            <a:r>
              <a:rPr lang="en-US" altLang="ja-JP" sz="2200" b="1" dirty="0">
                <a:latin typeface="+mn-ea"/>
                <a:ea typeface="+mn-ea"/>
              </a:rPr>
              <a:t>2024</a:t>
            </a:r>
            <a:r>
              <a:rPr lang="ja-JP" altLang="en-US" sz="2200" b="1" dirty="0">
                <a:latin typeface="+mn-ea"/>
                <a:ea typeface="+mn-ea"/>
              </a:rPr>
              <a:t>年度の</a:t>
            </a:r>
            <a:r>
              <a:rPr lang="en-US" altLang="ja-JP" sz="2200" b="1" dirty="0">
                <a:latin typeface="+mn-ea"/>
                <a:ea typeface="+mn-ea"/>
              </a:rPr>
              <a:t>CI-NET</a:t>
            </a:r>
            <a:r>
              <a:rPr lang="ja-JP" altLang="en-US" sz="2200" b="1" dirty="0">
                <a:latin typeface="+mn-ea"/>
                <a:ea typeface="+mn-ea"/>
              </a:rPr>
              <a:t>利用率の実績を調査・分析し、今後の普及展開の参考にする。</a:t>
            </a:r>
            <a:endParaRPr lang="en-US" altLang="ja-JP" sz="2200" b="1" dirty="0">
              <a:latin typeface="+mn-ea"/>
              <a:ea typeface="+mn-ea"/>
            </a:endParaRPr>
          </a:p>
          <a:p>
            <a:pPr marL="457200" lvl="1" indent="0" eaLnBrk="1" hangingPunct="1">
              <a:spcBef>
                <a:spcPts val="600"/>
              </a:spcBef>
              <a:buClrTx/>
              <a:buSzTx/>
              <a:buNone/>
            </a:pPr>
            <a:r>
              <a:rPr lang="ja-JP" altLang="en-US" sz="2200" b="1" dirty="0">
                <a:latin typeface="+mn-ea"/>
                <a:ea typeface="+mn-ea"/>
              </a:rPr>
              <a:t>　　また、調査は回答に偏りが生じないよう規模ごとに複数企業を調査</a:t>
            </a:r>
            <a:endParaRPr lang="en-US" altLang="ja-JP" sz="2200" b="1" dirty="0">
              <a:latin typeface="+mn-ea"/>
              <a:ea typeface="+mn-ea"/>
            </a:endParaRPr>
          </a:p>
          <a:p>
            <a:pPr marL="457200" lvl="1" indent="0" eaLnBrk="1" hangingPunct="1">
              <a:spcBef>
                <a:spcPts val="600"/>
              </a:spcBef>
              <a:buClrTx/>
              <a:buSzTx/>
              <a:buNone/>
            </a:pPr>
            <a:r>
              <a:rPr lang="ja-JP" altLang="en-US" sz="2200" b="1" dirty="0">
                <a:latin typeface="+mn-ea"/>
                <a:ea typeface="+mn-ea"/>
              </a:rPr>
              <a:t>　　対象とする。</a:t>
            </a:r>
          </a:p>
          <a:p>
            <a:pPr lvl="1" eaLnBrk="1" hangingPunct="1">
              <a:spcBef>
                <a:spcPts val="600"/>
              </a:spcBef>
              <a:buClrTx/>
              <a:buSzTx/>
              <a:buFont typeface="Wingdings" panose="05000000000000000000" pitchFamily="2" charset="2"/>
              <a:buChar char="l"/>
            </a:pPr>
            <a:r>
              <a:rPr lang="en-US" altLang="ja-JP" sz="2200" b="1" dirty="0">
                <a:latin typeface="+mn-ea"/>
                <a:ea typeface="+mn-ea"/>
              </a:rPr>
              <a:t>CI-NET</a:t>
            </a:r>
            <a:r>
              <a:rPr lang="ja-JP" altLang="en-US" sz="2200" b="1" dirty="0">
                <a:latin typeface="+mn-ea"/>
                <a:ea typeface="+mn-ea"/>
              </a:rPr>
              <a:t>利用の実態把握および普及のための課題を把握するため、受注者側企業も含めた全ての</a:t>
            </a:r>
            <a:r>
              <a:rPr lang="en-US" altLang="ja-JP" sz="2200" b="1" dirty="0">
                <a:latin typeface="+mn-ea"/>
                <a:ea typeface="+mn-ea"/>
              </a:rPr>
              <a:t>CI-NET</a:t>
            </a:r>
            <a:r>
              <a:rPr lang="ja-JP" altLang="en-US" sz="2200" b="1" dirty="0">
                <a:latin typeface="+mn-ea"/>
                <a:ea typeface="+mn-ea"/>
              </a:rPr>
              <a:t>導入企業を対象に、アンケー</a:t>
            </a:r>
            <a:endParaRPr lang="en-US" altLang="ja-JP" sz="2200" b="1" dirty="0">
              <a:latin typeface="+mn-ea"/>
              <a:ea typeface="+mn-ea"/>
            </a:endParaRPr>
          </a:p>
          <a:p>
            <a:pPr marL="457200" lvl="1" indent="0" eaLnBrk="1" hangingPunct="1">
              <a:spcBef>
                <a:spcPts val="600"/>
              </a:spcBef>
              <a:buClrTx/>
              <a:buSzTx/>
              <a:buNone/>
            </a:pPr>
            <a:r>
              <a:rPr lang="ja-JP" altLang="en-US" sz="2200" b="1" dirty="0">
                <a:latin typeface="+mn-ea"/>
                <a:ea typeface="+mn-ea"/>
              </a:rPr>
              <a:t>　　ト調査を実施する。</a:t>
            </a:r>
            <a:endParaRPr lang="en-US" altLang="ja-JP" sz="2200" b="1" dirty="0">
              <a:latin typeface="+mn-ea"/>
              <a:ea typeface="+mn-ea"/>
            </a:endParaRPr>
          </a:p>
          <a:p>
            <a:pPr marL="0" indent="0" eaLnBrk="1" hangingPunct="1">
              <a:spcBef>
                <a:spcPts val="600"/>
              </a:spcBef>
              <a:buClrTx/>
              <a:buSzTx/>
              <a:buNone/>
            </a:pPr>
            <a:r>
              <a:rPr lang="ja-JP" altLang="en-US" sz="2200" b="1" dirty="0">
                <a:latin typeface="+mn-ea"/>
                <a:ea typeface="+mn-ea"/>
              </a:rPr>
              <a:t>（</a:t>
            </a:r>
            <a:r>
              <a:rPr lang="en-US" altLang="ja-JP" sz="2200" b="1" dirty="0">
                <a:latin typeface="+mn-ea"/>
                <a:ea typeface="+mn-ea"/>
              </a:rPr>
              <a:t>5</a:t>
            </a:r>
            <a:r>
              <a:rPr lang="ja-JP" altLang="en-US" sz="2200" b="1" dirty="0">
                <a:latin typeface="+mn-ea"/>
                <a:ea typeface="+mn-ea"/>
              </a:rPr>
              <a:t>）</a:t>
            </a:r>
            <a:r>
              <a:rPr lang="en-US" altLang="ja-JP" sz="2200" b="1" kern="100" dirty="0">
                <a:effectLst/>
                <a:latin typeface="+mj-ea"/>
                <a:ea typeface="+mj-ea"/>
                <a:cs typeface="Times New Roman" panose="02020603050405020304" pitchFamily="18" charset="0"/>
              </a:rPr>
              <a:t>CI-NET</a:t>
            </a:r>
            <a:r>
              <a:rPr lang="ja-JP" altLang="ja-JP" sz="2200" b="1" kern="100" dirty="0">
                <a:effectLst/>
                <a:latin typeface="+mj-ea"/>
                <a:ea typeface="+mj-ea"/>
                <a:cs typeface="Times New Roman" panose="02020603050405020304" pitchFamily="18" charset="0"/>
              </a:rPr>
              <a:t>普及戦略の実施と分析</a:t>
            </a:r>
          </a:p>
          <a:p>
            <a:pPr lvl="1" eaLnBrk="1" hangingPunct="1">
              <a:spcBef>
                <a:spcPts val="600"/>
              </a:spcBef>
              <a:buClrTx/>
              <a:buSzTx/>
              <a:buFont typeface="Wingdings" panose="05000000000000000000" pitchFamily="2" charset="2"/>
              <a:buChar char="l"/>
            </a:pPr>
            <a:r>
              <a:rPr lang="ja-JP" altLang="ja-JP" sz="2200" b="1" kern="100" dirty="0">
                <a:effectLst/>
                <a:latin typeface="+mn-ea"/>
                <a:ea typeface="+mn-ea"/>
                <a:cs typeface="Times New Roman" panose="02020603050405020304" pitchFamily="18" charset="0"/>
              </a:rPr>
              <a:t>電子商取引サービスの</a:t>
            </a:r>
            <a:r>
              <a:rPr lang="ja-JP" altLang="ja-JP" sz="2200" b="1" kern="100" dirty="0">
                <a:solidFill>
                  <a:srgbClr val="FF0000"/>
                </a:solidFill>
                <a:effectLst/>
                <a:latin typeface="+mn-ea"/>
                <a:ea typeface="+mn-ea"/>
                <a:cs typeface="Times New Roman" panose="02020603050405020304" pitchFamily="18" charset="0"/>
              </a:rPr>
              <a:t>市場調査の結果等に基づき立案した</a:t>
            </a:r>
            <a:r>
              <a:rPr lang="en-US" altLang="ja-JP" sz="2200" b="1" kern="100" dirty="0">
                <a:solidFill>
                  <a:srgbClr val="FF0000"/>
                </a:solidFill>
                <a:effectLst/>
                <a:latin typeface="+mn-ea"/>
                <a:ea typeface="+mn-ea"/>
                <a:cs typeface="Times New Roman" panose="02020603050405020304" pitchFamily="18" charset="0"/>
              </a:rPr>
              <a:t>CI-NET</a:t>
            </a:r>
            <a:r>
              <a:rPr lang="ja-JP" altLang="ja-JP" sz="2200" b="1" kern="100" dirty="0">
                <a:solidFill>
                  <a:srgbClr val="FF0000"/>
                </a:solidFill>
                <a:effectLst/>
                <a:latin typeface="+mn-ea"/>
                <a:ea typeface="+mn-ea"/>
                <a:cs typeface="Times New Roman" panose="02020603050405020304" pitchFamily="18" charset="0"/>
              </a:rPr>
              <a:t>サービス普及戦略を実施</a:t>
            </a:r>
            <a:r>
              <a:rPr lang="ja-JP" altLang="en-US" sz="2200" b="1" kern="100" dirty="0">
                <a:effectLst/>
                <a:latin typeface="+mn-ea"/>
                <a:ea typeface="+mn-ea"/>
                <a:cs typeface="Times New Roman" panose="02020603050405020304" pitchFamily="18" charset="0"/>
              </a:rPr>
              <a:t>し、</a:t>
            </a:r>
            <a:r>
              <a:rPr lang="ja-JP" altLang="ja-JP" sz="2200" b="1" kern="100" dirty="0">
                <a:effectLst/>
                <a:latin typeface="+mn-ea"/>
                <a:ea typeface="+mn-ea"/>
                <a:cs typeface="Times New Roman" panose="02020603050405020304" pitchFamily="18" charset="0"/>
              </a:rPr>
              <a:t>その活動効果をレビュー・分析して、普及戦略の見直しに反映させる。</a:t>
            </a:r>
          </a:p>
        </p:txBody>
      </p:sp>
    </p:spTree>
    <p:extLst>
      <p:ext uri="{BB962C8B-B14F-4D97-AF65-F5344CB8AC3E}">
        <p14:creationId xmlns:p14="http://schemas.microsoft.com/office/powerpoint/2010/main" val="65573355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タイトル 1"/>
          <p:cNvSpPr>
            <a:spLocks noGrp="1"/>
          </p:cNvSpPr>
          <p:nvPr>
            <p:ph type="title"/>
          </p:nvPr>
        </p:nvSpPr>
        <p:spPr>
          <a:xfrm>
            <a:off x="661988" y="332657"/>
            <a:ext cx="8915400" cy="648072"/>
          </a:xfrm>
        </p:spPr>
        <p:txBody>
          <a:bodyPr/>
          <a:lstStyle/>
          <a:p>
            <a:r>
              <a:rPr lang="ja-JP" altLang="en-US" sz="3200" dirty="0"/>
              <a:t>普及</a:t>
            </a:r>
            <a:r>
              <a:rPr lang="ja-JP" altLang="ja-JP" sz="3200" dirty="0"/>
              <a:t>委員会の活動</a:t>
            </a:r>
            <a:r>
              <a:rPr lang="ja-JP" altLang="en-US" sz="3200" dirty="0"/>
              <a:t>内容③</a:t>
            </a:r>
          </a:p>
        </p:txBody>
      </p:sp>
      <p:sp>
        <p:nvSpPr>
          <p:cNvPr id="4099" name="スライド番号プレースホルダー 2"/>
          <p:cNvSpPr>
            <a:spLocks noGrp="1"/>
          </p:cNvSpPr>
          <p:nvPr>
            <p:ph type="sldNum" sz="quarter" idx="12"/>
          </p:nvPr>
        </p:nvSpPr>
        <p:spPr>
          <a:noFill/>
        </p:spPr>
        <p:txBody>
          <a:bodyPr/>
          <a:lstStyle>
            <a:lvl1pPr algn="l" eaLnBrk="0" hangingPunct="0">
              <a:spcBef>
                <a:spcPct val="20000"/>
              </a:spcBef>
              <a:buClr>
                <a:schemeClr val="accent1"/>
              </a:buClr>
              <a:buSzPct val="65000"/>
              <a:buFont typeface="Wingdings" pitchFamily="2" charset="2"/>
              <a:buChar char="n"/>
              <a:defRPr kumimoji="1" sz="3000">
                <a:solidFill>
                  <a:schemeClr val="tx1"/>
                </a:solidFill>
                <a:latin typeface="Arial" charset="0"/>
                <a:ea typeface="ＭＳ Ｐゴシック" charset="-128"/>
              </a:defRPr>
            </a:lvl1pPr>
            <a:lvl2pPr marL="742950" indent="-285750" algn="l" eaLnBrk="0" hangingPunct="0">
              <a:spcBef>
                <a:spcPct val="20000"/>
              </a:spcBef>
              <a:buClr>
                <a:schemeClr val="accent2"/>
              </a:buClr>
              <a:buSzPct val="60000"/>
              <a:buFont typeface="Wingdings" pitchFamily="2" charset="2"/>
              <a:buChar char="q"/>
              <a:defRPr kumimoji="1" sz="2600">
                <a:solidFill>
                  <a:schemeClr val="tx1"/>
                </a:solidFill>
                <a:latin typeface="Arial" charset="0"/>
                <a:ea typeface="ＭＳ Ｐゴシック" charset="-128"/>
              </a:defRPr>
            </a:lvl2pPr>
            <a:lvl3pPr marL="1143000" indent="-228600" algn="l" eaLnBrk="0" hangingPunct="0">
              <a:spcBef>
                <a:spcPct val="20000"/>
              </a:spcBef>
              <a:buClr>
                <a:schemeClr val="accent1"/>
              </a:buClr>
              <a:buSzPct val="65000"/>
              <a:buFont typeface="Wingdings" pitchFamily="2" charset="2"/>
              <a:buChar char="n"/>
              <a:defRPr kumimoji="1" sz="2200">
                <a:solidFill>
                  <a:schemeClr val="tx1"/>
                </a:solidFill>
                <a:latin typeface="Arial" charset="0"/>
                <a:ea typeface="ＭＳ Ｐゴシック" charset="-128"/>
              </a:defRPr>
            </a:lvl3pPr>
            <a:lvl4pPr marL="1600200" indent="-228600" algn="l" eaLnBrk="0" hangingPunct="0">
              <a:spcBef>
                <a:spcPct val="20000"/>
              </a:spcBef>
              <a:buClr>
                <a:schemeClr val="accent2"/>
              </a:buClr>
              <a:buSzPct val="70000"/>
              <a:buFont typeface="Wingdings" pitchFamily="2" charset="2"/>
              <a:buChar char="q"/>
              <a:defRPr kumimoji="1" sz="2000">
                <a:solidFill>
                  <a:schemeClr val="tx1"/>
                </a:solidFill>
                <a:latin typeface="Arial" charset="0"/>
                <a:ea typeface="ＭＳ Ｐゴシック" charset="-128"/>
              </a:defRPr>
            </a:lvl4pPr>
            <a:lvl5pPr marL="2057400" indent="-228600" algn="l" eaLnBrk="0" hangingPunct="0">
              <a:spcBef>
                <a:spcPct val="20000"/>
              </a:spcBef>
              <a:buClr>
                <a:schemeClr val="accent1"/>
              </a:buClr>
              <a:buSzPct val="75000"/>
              <a:buFont typeface="Wingdings" pitchFamily="2" charset="2"/>
              <a:buChar char="§"/>
              <a:defRPr kumimoji="1" sz="2000">
                <a:solidFill>
                  <a:schemeClr val="tx1"/>
                </a:solidFill>
                <a:latin typeface="Arial" charset="0"/>
                <a:ea typeface="ＭＳ Ｐゴシック" charset="-128"/>
              </a:defRPr>
            </a:lvl5pPr>
            <a:lvl6pPr marL="25146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6pPr>
            <a:lvl7pPr marL="29718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7pPr>
            <a:lvl8pPr marL="34290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8pPr>
            <a:lvl9pPr marL="38862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9pPr>
          </a:lstStyle>
          <a:p>
            <a:pPr algn="r" eaLnBrk="1" hangingPunct="1">
              <a:spcBef>
                <a:spcPct val="0"/>
              </a:spcBef>
              <a:buClrTx/>
              <a:buSzTx/>
              <a:buFontTx/>
              <a:buNone/>
            </a:pPr>
            <a:fld id="{A027A570-3420-46CE-B58C-D0BA82422A50}" type="slidenum">
              <a:rPr kumimoji="0" lang="en-US" altLang="ja-JP" sz="2400" smtClean="0">
                <a:solidFill>
                  <a:prstClr val="black"/>
                </a:solidFill>
                <a:latin typeface="Century" pitchFamily="18" charset="0"/>
              </a:rPr>
              <a:pPr algn="r" eaLnBrk="1" hangingPunct="1">
                <a:spcBef>
                  <a:spcPct val="0"/>
                </a:spcBef>
                <a:buClrTx/>
                <a:buSzTx/>
                <a:buFontTx/>
                <a:buNone/>
              </a:pPr>
              <a:t>6</a:t>
            </a:fld>
            <a:endParaRPr kumimoji="0" lang="en-US" altLang="ja-JP" sz="2400">
              <a:solidFill>
                <a:prstClr val="black"/>
              </a:solidFill>
              <a:latin typeface="Century" pitchFamily="18" charset="0"/>
            </a:endParaRPr>
          </a:p>
        </p:txBody>
      </p:sp>
      <p:sp>
        <p:nvSpPr>
          <p:cNvPr id="2" name="Rectangle 38">
            <a:extLst>
              <a:ext uri="{FF2B5EF4-FFF2-40B4-BE49-F238E27FC236}">
                <a16:creationId xmlns:a16="http://schemas.microsoft.com/office/drawing/2014/main" id="{B4D4C12F-8956-4B70-7570-74550C59C041}"/>
              </a:ext>
            </a:extLst>
          </p:cNvPr>
          <p:cNvSpPr>
            <a:spLocks noChangeArrowheads="1"/>
          </p:cNvSpPr>
          <p:nvPr/>
        </p:nvSpPr>
        <p:spPr bwMode="auto">
          <a:xfrm>
            <a:off x="560512" y="980728"/>
            <a:ext cx="8884255" cy="2354491"/>
          </a:xfrm>
          <a:prstGeom prst="rect">
            <a:avLst/>
          </a:prstGeom>
          <a:solidFill>
            <a:schemeClr val="bg1"/>
          </a:solidFill>
          <a:ln>
            <a:noFill/>
          </a:ln>
          <a:effectLst/>
          <a:extLs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nchor="t">
            <a:spAutoFit/>
          </a:bodyPr>
          <a:lstStyle>
            <a:lvl1pPr marL="342900" indent="-342900" algn="l" eaLnBrk="0" hangingPunct="0">
              <a:spcBef>
                <a:spcPct val="20000"/>
              </a:spcBef>
              <a:buClr>
                <a:schemeClr val="accent1"/>
              </a:buClr>
              <a:buSzPct val="65000"/>
              <a:buFont typeface="Wingdings" pitchFamily="2" charset="2"/>
              <a:buChar char="n"/>
              <a:defRPr kumimoji="1" sz="3000">
                <a:solidFill>
                  <a:schemeClr val="tx1"/>
                </a:solidFill>
                <a:latin typeface="Arial" charset="0"/>
                <a:ea typeface="ＭＳ Ｐゴシック" charset="-128"/>
              </a:defRPr>
            </a:lvl1pPr>
            <a:lvl2pPr marL="742950" indent="-285750" algn="l" eaLnBrk="0" hangingPunct="0">
              <a:spcBef>
                <a:spcPct val="20000"/>
              </a:spcBef>
              <a:buClr>
                <a:schemeClr val="accent2"/>
              </a:buClr>
              <a:buSzPct val="60000"/>
              <a:buFont typeface="Wingdings" pitchFamily="2" charset="2"/>
              <a:buChar char="q"/>
              <a:defRPr kumimoji="1" sz="2600">
                <a:solidFill>
                  <a:schemeClr val="tx1"/>
                </a:solidFill>
                <a:latin typeface="Arial" charset="0"/>
                <a:ea typeface="ＭＳ Ｐゴシック" charset="-128"/>
              </a:defRPr>
            </a:lvl2pPr>
            <a:lvl3pPr marL="1143000" indent="-228600" algn="l" eaLnBrk="0" hangingPunct="0">
              <a:spcBef>
                <a:spcPct val="20000"/>
              </a:spcBef>
              <a:buClr>
                <a:schemeClr val="accent1"/>
              </a:buClr>
              <a:buSzPct val="65000"/>
              <a:buFont typeface="Wingdings" pitchFamily="2" charset="2"/>
              <a:buChar char="n"/>
              <a:defRPr kumimoji="1" sz="2200">
                <a:solidFill>
                  <a:schemeClr val="tx1"/>
                </a:solidFill>
                <a:latin typeface="Arial" charset="0"/>
                <a:ea typeface="ＭＳ Ｐゴシック" charset="-128"/>
              </a:defRPr>
            </a:lvl3pPr>
            <a:lvl4pPr marL="1600200" indent="-228600" algn="l" eaLnBrk="0" hangingPunct="0">
              <a:spcBef>
                <a:spcPct val="20000"/>
              </a:spcBef>
              <a:buClr>
                <a:schemeClr val="accent2"/>
              </a:buClr>
              <a:buSzPct val="70000"/>
              <a:buFont typeface="Wingdings" pitchFamily="2" charset="2"/>
              <a:buChar char="q"/>
              <a:defRPr kumimoji="1" sz="2000">
                <a:solidFill>
                  <a:schemeClr val="tx1"/>
                </a:solidFill>
                <a:latin typeface="Arial" charset="0"/>
                <a:ea typeface="ＭＳ Ｐゴシック" charset="-128"/>
              </a:defRPr>
            </a:lvl4pPr>
            <a:lvl5pPr marL="2057400" indent="-228600" algn="l" eaLnBrk="0" hangingPunct="0">
              <a:spcBef>
                <a:spcPct val="20000"/>
              </a:spcBef>
              <a:buClr>
                <a:schemeClr val="accent1"/>
              </a:buClr>
              <a:buSzPct val="75000"/>
              <a:buFont typeface="Wingdings" pitchFamily="2" charset="2"/>
              <a:buChar char="§"/>
              <a:defRPr kumimoji="1" sz="2000">
                <a:solidFill>
                  <a:schemeClr val="tx1"/>
                </a:solidFill>
                <a:latin typeface="Arial" charset="0"/>
                <a:ea typeface="ＭＳ Ｐゴシック" charset="-128"/>
              </a:defRPr>
            </a:lvl5pPr>
            <a:lvl6pPr marL="25146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6pPr>
            <a:lvl7pPr marL="29718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7pPr>
            <a:lvl8pPr marL="34290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8pPr>
            <a:lvl9pPr marL="38862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9pPr>
          </a:lstStyle>
          <a:p>
            <a:pPr marL="0" indent="0" eaLnBrk="1" hangingPunct="1">
              <a:spcBef>
                <a:spcPts val="600"/>
              </a:spcBef>
              <a:buClrTx/>
              <a:buSzTx/>
              <a:buNone/>
            </a:pPr>
            <a:r>
              <a:rPr lang="ja-JP" altLang="en-US" sz="2200" b="1" dirty="0">
                <a:latin typeface="+mn-ea"/>
                <a:ea typeface="+mn-ea"/>
              </a:rPr>
              <a:t>（</a:t>
            </a:r>
            <a:r>
              <a:rPr lang="en-US" altLang="ja-JP" sz="2200" b="1" dirty="0">
                <a:latin typeface="+mn-ea"/>
                <a:ea typeface="+mn-ea"/>
              </a:rPr>
              <a:t>6</a:t>
            </a:r>
            <a:r>
              <a:rPr lang="ja-JP" altLang="en-US" sz="2200" b="1" dirty="0">
                <a:latin typeface="+mn-ea"/>
                <a:ea typeface="+mn-ea"/>
              </a:rPr>
              <a:t>）設備見積の普及促進に向けた検討</a:t>
            </a:r>
            <a:endParaRPr lang="en-US" altLang="ja-JP" sz="2200" b="1" dirty="0">
              <a:latin typeface="+mn-ea"/>
              <a:ea typeface="+mn-ea"/>
            </a:endParaRPr>
          </a:p>
          <a:p>
            <a:pPr lvl="1" eaLnBrk="1" hangingPunct="1">
              <a:spcBef>
                <a:spcPts val="600"/>
              </a:spcBef>
              <a:buClrTx/>
              <a:buSzTx/>
              <a:buFont typeface="Wingdings" panose="05000000000000000000" pitchFamily="2" charset="2"/>
              <a:buChar char="l"/>
            </a:pPr>
            <a:r>
              <a:rPr lang="en-US" altLang="ja-JP" sz="2200" b="1" dirty="0">
                <a:latin typeface="+mn-ea"/>
                <a:ea typeface="+mn-ea"/>
              </a:rPr>
              <a:t>CI-NET</a:t>
            </a:r>
            <a:r>
              <a:rPr lang="ja-JP" altLang="en-US" sz="2200" b="1" dirty="0">
                <a:latin typeface="+mn-ea"/>
                <a:ea typeface="+mn-ea"/>
              </a:rPr>
              <a:t>設備見積の普及促進に向けた利用環境を整備。</a:t>
            </a:r>
            <a:endParaRPr lang="en-US" altLang="ja-JP" sz="2200" b="1" dirty="0">
              <a:latin typeface="+mn-ea"/>
              <a:ea typeface="+mn-ea"/>
            </a:endParaRPr>
          </a:p>
          <a:p>
            <a:pPr marL="0" lvl="1" indent="0" eaLnBrk="1" hangingPunct="1">
              <a:spcBef>
                <a:spcPts val="600"/>
              </a:spcBef>
              <a:buClrTx/>
              <a:buSzTx/>
              <a:buNone/>
            </a:pPr>
            <a:r>
              <a:rPr lang="ja-JP" altLang="en-US" sz="2200" b="1" dirty="0">
                <a:latin typeface="+mn-ea"/>
                <a:ea typeface="+mn-ea"/>
              </a:rPr>
              <a:t>（</a:t>
            </a:r>
            <a:r>
              <a:rPr lang="en-US" altLang="ja-JP" sz="2200" b="1" dirty="0">
                <a:latin typeface="+mn-ea"/>
                <a:ea typeface="+mn-ea"/>
              </a:rPr>
              <a:t>7</a:t>
            </a:r>
            <a:r>
              <a:rPr lang="ja-JP" altLang="en-US" sz="2200" b="1" dirty="0">
                <a:latin typeface="+mn-ea"/>
                <a:ea typeface="+mn-ea"/>
              </a:rPr>
              <a:t>）第</a:t>
            </a:r>
            <a:r>
              <a:rPr lang="en-US" altLang="ja-JP" sz="2200" b="1" dirty="0">
                <a:latin typeface="+mn-ea"/>
                <a:ea typeface="+mn-ea"/>
              </a:rPr>
              <a:t>6</a:t>
            </a:r>
            <a:r>
              <a:rPr lang="ja-JP" altLang="en-US" sz="2200" b="1" dirty="0">
                <a:latin typeface="+mn-ea"/>
                <a:ea typeface="+mn-ea"/>
              </a:rPr>
              <a:t>次</a:t>
            </a:r>
            <a:r>
              <a:rPr lang="en-US" altLang="ja-JP" sz="2200" b="1" dirty="0">
                <a:latin typeface="+mn-ea"/>
                <a:ea typeface="+mn-ea"/>
              </a:rPr>
              <a:t>3</a:t>
            </a:r>
            <a:r>
              <a:rPr lang="ja-JP" altLang="en-US" sz="2200" b="1" dirty="0">
                <a:latin typeface="+mn-ea"/>
                <a:ea typeface="+mn-ea"/>
              </a:rPr>
              <a:t>ヵ年活動計画（</a:t>
            </a:r>
            <a:r>
              <a:rPr lang="en-US" altLang="ja-JP" sz="2200" b="1" dirty="0">
                <a:latin typeface="+mn-ea"/>
                <a:ea typeface="+mn-ea"/>
              </a:rPr>
              <a:t>2026</a:t>
            </a:r>
            <a:r>
              <a:rPr lang="ja-JP" altLang="en-US" sz="2200" b="1" dirty="0">
                <a:latin typeface="+mn-ea"/>
                <a:ea typeface="+mn-ea"/>
              </a:rPr>
              <a:t>～</a:t>
            </a:r>
            <a:r>
              <a:rPr lang="en-US" altLang="ja-JP" sz="2200" b="1" dirty="0">
                <a:latin typeface="+mn-ea"/>
                <a:ea typeface="+mn-ea"/>
              </a:rPr>
              <a:t>2028</a:t>
            </a:r>
            <a:r>
              <a:rPr lang="ja-JP" altLang="en-US" sz="2200" b="1" dirty="0">
                <a:latin typeface="+mn-ea"/>
                <a:ea typeface="+mn-ea"/>
              </a:rPr>
              <a:t>年度）案の策定</a:t>
            </a:r>
            <a:endParaRPr lang="en-US" altLang="ja-JP" sz="2200" b="1" dirty="0">
              <a:latin typeface="+mn-ea"/>
              <a:ea typeface="+mn-ea"/>
            </a:endParaRPr>
          </a:p>
          <a:p>
            <a:pPr lvl="1" eaLnBrk="1" hangingPunct="1">
              <a:spcBef>
                <a:spcPts val="600"/>
              </a:spcBef>
              <a:buClrTx/>
              <a:buSzTx/>
              <a:buFont typeface="Wingdings" panose="05000000000000000000" pitchFamily="2" charset="2"/>
              <a:buChar char="l"/>
            </a:pPr>
            <a:r>
              <a:rPr lang="ja-JP" altLang="en-US" sz="2200" b="1" dirty="0">
                <a:latin typeface="+mn-ea"/>
                <a:ea typeface="+mn-ea"/>
              </a:rPr>
              <a:t>第</a:t>
            </a:r>
            <a:r>
              <a:rPr lang="en-US" altLang="ja-JP" sz="2200" b="1" dirty="0">
                <a:latin typeface="+mn-ea"/>
                <a:ea typeface="+mn-ea"/>
              </a:rPr>
              <a:t>5</a:t>
            </a:r>
            <a:r>
              <a:rPr lang="ja-JP" altLang="en-US" sz="2200" b="1" dirty="0">
                <a:latin typeface="+mn-ea"/>
                <a:ea typeface="+mn-ea"/>
              </a:rPr>
              <a:t>次</a:t>
            </a:r>
            <a:r>
              <a:rPr lang="en-US" altLang="ja-JP" sz="2200" b="1" dirty="0">
                <a:latin typeface="+mn-ea"/>
                <a:ea typeface="+mn-ea"/>
              </a:rPr>
              <a:t>3</a:t>
            </a:r>
            <a:r>
              <a:rPr lang="ja-JP" altLang="en-US" sz="2200" b="1" dirty="0">
                <a:latin typeface="+mn-ea"/>
                <a:ea typeface="+mn-ea"/>
              </a:rPr>
              <a:t>ヵ年活動計画（</a:t>
            </a:r>
            <a:r>
              <a:rPr lang="en-US" altLang="ja-JP" sz="2200" b="1" dirty="0">
                <a:latin typeface="+mn-ea"/>
                <a:ea typeface="+mn-ea"/>
              </a:rPr>
              <a:t>2023</a:t>
            </a:r>
            <a:r>
              <a:rPr lang="ja-JP" altLang="en-US" sz="2200" b="1" dirty="0">
                <a:latin typeface="+mn-ea"/>
                <a:ea typeface="+mn-ea"/>
              </a:rPr>
              <a:t>～</a:t>
            </a:r>
            <a:r>
              <a:rPr lang="en-US" altLang="ja-JP" sz="2200" b="1" dirty="0">
                <a:latin typeface="+mn-ea"/>
                <a:ea typeface="+mn-ea"/>
              </a:rPr>
              <a:t>2025</a:t>
            </a:r>
            <a:r>
              <a:rPr lang="ja-JP" altLang="en-US" sz="2200" b="1" dirty="0">
                <a:latin typeface="+mn-ea"/>
                <a:ea typeface="+mn-ea"/>
              </a:rPr>
              <a:t>年度）における活動を評価し、その結果に基づいて、</a:t>
            </a:r>
            <a:r>
              <a:rPr lang="ja-JP" altLang="en-US" sz="2200" b="1" dirty="0">
                <a:solidFill>
                  <a:srgbClr val="FF0000"/>
                </a:solidFill>
                <a:latin typeface="+mn-ea"/>
                <a:ea typeface="+mn-ea"/>
              </a:rPr>
              <a:t>今後の</a:t>
            </a:r>
            <a:r>
              <a:rPr lang="en-US" altLang="ja-JP" sz="2200" b="1" dirty="0">
                <a:solidFill>
                  <a:srgbClr val="FF0000"/>
                </a:solidFill>
                <a:latin typeface="+mn-ea"/>
                <a:ea typeface="+mn-ea"/>
              </a:rPr>
              <a:t>CI-NET</a:t>
            </a:r>
            <a:r>
              <a:rPr lang="ja-JP" altLang="en-US" sz="2200" b="1" dirty="0">
                <a:solidFill>
                  <a:srgbClr val="FF0000"/>
                </a:solidFill>
                <a:latin typeface="+mn-ea"/>
                <a:ea typeface="+mn-ea"/>
              </a:rPr>
              <a:t>の方向性を含め、第</a:t>
            </a:r>
            <a:r>
              <a:rPr lang="en-US" altLang="ja-JP" sz="2200" b="1" dirty="0">
                <a:solidFill>
                  <a:srgbClr val="FF0000"/>
                </a:solidFill>
                <a:latin typeface="+mn-ea"/>
                <a:ea typeface="+mn-ea"/>
              </a:rPr>
              <a:t>6</a:t>
            </a:r>
            <a:r>
              <a:rPr lang="ja-JP" altLang="en-US" sz="2200" b="1" dirty="0">
                <a:solidFill>
                  <a:srgbClr val="FF0000"/>
                </a:solidFill>
                <a:latin typeface="+mn-ea"/>
                <a:ea typeface="+mn-ea"/>
              </a:rPr>
              <a:t>次</a:t>
            </a:r>
            <a:r>
              <a:rPr lang="en-US" altLang="ja-JP" sz="2200" b="1" dirty="0">
                <a:solidFill>
                  <a:srgbClr val="FF0000"/>
                </a:solidFill>
                <a:latin typeface="+mn-ea"/>
                <a:ea typeface="+mn-ea"/>
              </a:rPr>
              <a:t>3</a:t>
            </a:r>
            <a:r>
              <a:rPr lang="ja-JP" altLang="en-US" sz="2200" b="1" dirty="0">
                <a:solidFill>
                  <a:srgbClr val="FF0000"/>
                </a:solidFill>
                <a:latin typeface="+mn-ea"/>
                <a:ea typeface="+mn-ea"/>
              </a:rPr>
              <a:t>ヵ年活動計画（</a:t>
            </a:r>
            <a:r>
              <a:rPr lang="en-US" altLang="ja-JP" sz="2200" b="1" dirty="0">
                <a:solidFill>
                  <a:srgbClr val="FF0000"/>
                </a:solidFill>
                <a:latin typeface="+mn-ea"/>
                <a:ea typeface="+mn-ea"/>
              </a:rPr>
              <a:t>2026</a:t>
            </a:r>
            <a:r>
              <a:rPr lang="ja-JP" altLang="en-US" sz="2200" b="1" dirty="0">
                <a:solidFill>
                  <a:srgbClr val="FF0000"/>
                </a:solidFill>
                <a:latin typeface="+mn-ea"/>
                <a:ea typeface="+mn-ea"/>
              </a:rPr>
              <a:t>～</a:t>
            </a:r>
            <a:r>
              <a:rPr lang="en-US" altLang="ja-JP" sz="2200" b="1" dirty="0">
                <a:solidFill>
                  <a:srgbClr val="FF0000"/>
                </a:solidFill>
                <a:latin typeface="+mn-ea"/>
                <a:ea typeface="+mn-ea"/>
              </a:rPr>
              <a:t>2028</a:t>
            </a:r>
            <a:r>
              <a:rPr lang="ja-JP" altLang="en-US" sz="2200" b="1" dirty="0">
                <a:solidFill>
                  <a:srgbClr val="FF0000"/>
                </a:solidFill>
                <a:latin typeface="+mn-ea"/>
                <a:ea typeface="+mn-ea"/>
              </a:rPr>
              <a:t>年度）の策定</a:t>
            </a:r>
            <a:r>
              <a:rPr lang="ja-JP" altLang="en-US" sz="2200" b="1" dirty="0">
                <a:latin typeface="+mn-ea"/>
                <a:ea typeface="+mn-ea"/>
              </a:rPr>
              <a:t>を行う。</a:t>
            </a:r>
          </a:p>
        </p:txBody>
      </p:sp>
    </p:spTree>
    <p:extLst>
      <p:ext uri="{BB962C8B-B14F-4D97-AF65-F5344CB8AC3E}">
        <p14:creationId xmlns:p14="http://schemas.microsoft.com/office/powerpoint/2010/main" val="258892135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3E4D73E-9052-A1E5-71F7-AEE33D69F635}"/>
              </a:ext>
            </a:extLst>
          </p:cNvPr>
          <p:cNvSpPr>
            <a:spLocks noGrp="1"/>
          </p:cNvSpPr>
          <p:nvPr>
            <p:ph type="title"/>
          </p:nvPr>
        </p:nvSpPr>
        <p:spPr/>
        <p:txBody>
          <a:bodyPr/>
          <a:lstStyle/>
          <a:p>
            <a:r>
              <a:rPr kumimoji="1" lang="en-US" altLang="ja-JP" b="1" dirty="0">
                <a:latin typeface="+mn-ea"/>
                <a:ea typeface="+mn-ea"/>
              </a:rPr>
              <a:t>Ⅱ.</a:t>
            </a:r>
            <a:r>
              <a:rPr lang="ja-JP" altLang="ja-JP" b="1" dirty="0">
                <a:effectLst/>
                <a:latin typeface="+mn-ea"/>
                <a:ea typeface="+mn-ea"/>
                <a:cs typeface="Times New Roman" panose="02020603050405020304" pitchFamily="18" charset="0"/>
              </a:rPr>
              <a:t>標準委員会</a:t>
            </a:r>
            <a:endParaRPr kumimoji="1" lang="ja-JP" altLang="en-US" b="1" dirty="0">
              <a:latin typeface="+mn-ea"/>
              <a:ea typeface="+mn-ea"/>
            </a:endParaRPr>
          </a:p>
        </p:txBody>
      </p:sp>
      <p:sp>
        <p:nvSpPr>
          <p:cNvPr id="3" name="スライド番号プレースホルダー 2">
            <a:extLst>
              <a:ext uri="{FF2B5EF4-FFF2-40B4-BE49-F238E27FC236}">
                <a16:creationId xmlns:a16="http://schemas.microsoft.com/office/drawing/2014/main" id="{53FED6E9-5166-D20F-0C9E-236BA274DCFD}"/>
              </a:ext>
            </a:extLst>
          </p:cNvPr>
          <p:cNvSpPr>
            <a:spLocks noGrp="1"/>
          </p:cNvSpPr>
          <p:nvPr>
            <p:ph type="sldNum" sz="quarter" idx="12"/>
          </p:nvPr>
        </p:nvSpPr>
        <p:spPr/>
        <p:txBody>
          <a:bodyPr/>
          <a:lstStyle/>
          <a:p>
            <a:pPr>
              <a:defRPr/>
            </a:pPr>
            <a:fld id="{9188B398-C50B-4225-93E6-563564AF281A}" type="slidenum">
              <a:rPr lang="en-US" altLang="ja-JP" smtClean="0"/>
              <a:pPr>
                <a:defRPr/>
              </a:pPr>
              <a:t>7</a:t>
            </a:fld>
            <a:endParaRPr lang="en-US" altLang="ja-JP" dirty="0"/>
          </a:p>
        </p:txBody>
      </p:sp>
      <p:sp>
        <p:nvSpPr>
          <p:cNvPr id="4" name="テキスト ボックス 3">
            <a:extLst>
              <a:ext uri="{FF2B5EF4-FFF2-40B4-BE49-F238E27FC236}">
                <a16:creationId xmlns:a16="http://schemas.microsoft.com/office/drawing/2014/main" id="{1702A10C-D567-106C-CDC5-6CE9C72437B5}"/>
              </a:ext>
            </a:extLst>
          </p:cNvPr>
          <p:cNvSpPr txBox="1"/>
          <p:nvPr/>
        </p:nvSpPr>
        <p:spPr>
          <a:xfrm>
            <a:off x="704528" y="980728"/>
            <a:ext cx="8568952" cy="5078313"/>
          </a:xfrm>
          <a:prstGeom prst="rect">
            <a:avLst/>
          </a:prstGeom>
          <a:noFill/>
        </p:spPr>
        <p:txBody>
          <a:bodyPr wrap="square" rtlCol="0">
            <a:spAutoFit/>
          </a:bodyPr>
          <a:lstStyle/>
          <a:p>
            <a:pPr algn="just">
              <a:lnSpc>
                <a:spcPct val="150000"/>
              </a:lnSpc>
            </a:pPr>
            <a:r>
              <a:rPr kumimoji="1" lang="ja-JP" altLang="en-US" sz="2200" b="1" dirty="0">
                <a:latin typeface="+mn-ea"/>
                <a:ea typeface="+mn-ea"/>
              </a:rPr>
              <a:t>　</a:t>
            </a:r>
            <a:r>
              <a:rPr kumimoji="1" lang="ja-JP" altLang="en-US" sz="2800" b="1" dirty="0">
                <a:latin typeface="+mn-ea"/>
                <a:ea typeface="+mn-ea"/>
              </a:rPr>
              <a:t>活動方針</a:t>
            </a:r>
            <a:endParaRPr kumimoji="1" lang="en-US" altLang="ja-JP" sz="2800" b="1" dirty="0">
              <a:latin typeface="+mn-ea"/>
              <a:ea typeface="+mn-ea"/>
            </a:endParaRPr>
          </a:p>
          <a:p>
            <a:pPr algn="just">
              <a:lnSpc>
                <a:spcPct val="150000"/>
              </a:lnSpc>
            </a:pPr>
            <a:r>
              <a:rPr lang="ja-JP" altLang="en-US" sz="2200" b="1" dirty="0">
                <a:latin typeface="+mn-ea"/>
                <a:ea typeface="+mn-ea"/>
              </a:rPr>
              <a:t>　</a:t>
            </a:r>
            <a:r>
              <a:rPr lang="en-US" altLang="ja-JP" sz="2200" b="1" dirty="0">
                <a:latin typeface="+mn-ea"/>
                <a:ea typeface="+mn-ea"/>
              </a:rPr>
              <a:t>CI-</a:t>
            </a:r>
            <a:r>
              <a:rPr lang="ja-JP" altLang="ja-JP" sz="2200" b="1" dirty="0">
                <a:latin typeface="+mn-ea"/>
                <a:ea typeface="+mn-ea"/>
              </a:rPr>
              <a:t>Ｎ</a:t>
            </a:r>
            <a:r>
              <a:rPr lang="en-US" altLang="ja-JP" sz="2200" b="1" dirty="0">
                <a:latin typeface="+mn-ea"/>
                <a:ea typeface="+mn-ea"/>
              </a:rPr>
              <a:t>ET</a:t>
            </a:r>
            <a:r>
              <a:rPr lang="ja-JP" altLang="ja-JP" sz="2200" b="1" dirty="0">
                <a:latin typeface="+mn-ea"/>
                <a:ea typeface="+mn-ea"/>
              </a:rPr>
              <a:t>利用者の要望等を把握し、</a:t>
            </a:r>
            <a:r>
              <a:rPr lang="en-US" altLang="ja-JP" sz="2200" b="1" dirty="0">
                <a:latin typeface="+mn-ea"/>
                <a:ea typeface="+mn-ea"/>
              </a:rPr>
              <a:t>CI-NET</a:t>
            </a:r>
            <a:r>
              <a:rPr lang="ja-JP" altLang="ja-JP" sz="2200" b="1" dirty="0">
                <a:latin typeface="+mn-ea"/>
                <a:ea typeface="+mn-ea"/>
              </a:rPr>
              <a:t>　</a:t>
            </a:r>
            <a:r>
              <a:rPr lang="en-US" altLang="ja-JP" sz="2200" b="1" dirty="0" err="1">
                <a:solidFill>
                  <a:srgbClr val="FF0000"/>
                </a:solidFill>
                <a:latin typeface="+mn-ea"/>
                <a:ea typeface="+mn-ea"/>
              </a:rPr>
              <a:t>Lites</a:t>
            </a:r>
            <a:r>
              <a:rPr lang="ja-JP" altLang="ja-JP" sz="2200" b="1" dirty="0">
                <a:solidFill>
                  <a:srgbClr val="FF0000"/>
                </a:solidFill>
                <a:latin typeface="+mn-ea"/>
                <a:ea typeface="+mn-ea"/>
              </a:rPr>
              <a:t>実装規約のメンテナス</a:t>
            </a:r>
            <a:r>
              <a:rPr lang="ja-JP" altLang="ja-JP" sz="2200" b="1" dirty="0">
                <a:latin typeface="+mn-ea"/>
                <a:ea typeface="+mn-ea"/>
              </a:rPr>
              <a:t>等を的確かつ迅速に実施する。</a:t>
            </a:r>
            <a:endParaRPr lang="en-US" altLang="ja-JP" sz="2200" b="1" dirty="0">
              <a:latin typeface="+mn-ea"/>
              <a:ea typeface="+mn-ea"/>
            </a:endParaRPr>
          </a:p>
          <a:p>
            <a:pPr algn="just">
              <a:lnSpc>
                <a:spcPct val="150000"/>
              </a:lnSpc>
            </a:pPr>
            <a:r>
              <a:rPr lang="ja-JP" altLang="en-US" sz="2200" b="1" dirty="0">
                <a:latin typeface="+mn-ea"/>
                <a:ea typeface="+mn-ea"/>
              </a:rPr>
              <a:t>　</a:t>
            </a:r>
            <a:r>
              <a:rPr lang="ja-JP" altLang="ja-JP" sz="2200" b="1" dirty="0">
                <a:latin typeface="+mn-ea"/>
                <a:ea typeface="+mn-ea"/>
              </a:rPr>
              <a:t>また、デジタル庁がデジタルインボイスの日本標準として定める</a:t>
            </a:r>
            <a:r>
              <a:rPr lang="en-US" altLang="ja-JP" sz="2200" b="1" dirty="0">
                <a:latin typeface="+mn-ea"/>
                <a:ea typeface="+mn-ea"/>
              </a:rPr>
              <a:t>JP</a:t>
            </a:r>
            <a:r>
              <a:rPr lang="ja-JP" altLang="ja-JP" sz="2200" b="1" dirty="0">
                <a:latin typeface="+mn-ea"/>
                <a:ea typeface="+mn-ea"/>
              </a:rPr>
              <a:t>　</a:t>
            </a:r>
            <a:r>
              <a:rPr lang="en-US" altLang="ja-JP" sz="2200" b="1" dirty="0">
                <a:latin typeface="+mn-ea"/>
                <a:ea typeface="+mn-ea"/>
              </a:rPr>
              <a:t>PINT</a:t>
            </a:r>
            <a:r>
              <a:rPr lang="ja-JP" altLang="ja-JP" sz="2200" b="1" dirty="0">
                <a:latin typeface="+mn-ea"/>
                <a:ea typeface="+mn-ea"/>
              </a:rPr>
              <a:t>の利用状況等の把握に努めるとともに、</a:t>
            </a:r>
            <a:r>
              <a:rPr lang="en-US" altLang="ja-JP" sz="2200" b="1" dirty="0">
                <a:latin typeface="+mn-ea"/>
                <a:ea typeface="+mn-ea"/>
              </a:rPr>
              <a:t> </a:t>
            </a:r>
            <a:r>
              <a:rPr lang="en-US" altLang="ja-JP" sz="2200" b="1" dirty="0">
                <a:solidFill>
                  <a:srgbClr val="FF0000"/>
                </a:solidFill>
                <a:latin typeface="+mn-ea"/>
                <a:ea typeface="+mn-ea"/>
              </a:rPr>
              <a:t>JP PINT</a:t>
            </a:r>
            <a:r>
              <a:rPr lang="ja-JP" altLang="en-US" sz="2200" b="1" dirty="0">
                <a:solidFill>
                  <a:srgbClr val="FF0000"/>
                </a:solidFill>
                <a:latin typeface="+mn-ea"/>
                <a:ea typeface="+mn-ea"/>
              </a:rPr>
              <a:t>と</a:t>
            </a:r>
            <a:r>
              <a:rPr lang="en-US" altLang="ja-JP" sz="2200" b="1" dirty="0">
                <a:solidFill>
                  <a:srgbClr val="FF0000"/>
                </a:solidFill>
                <a:latin typeface="+mn-ea"/>
                <a:ea typeface="+mn-ea"/>
              </a:rPr>
              <a:t>CI-NET</a:t>
            </a:r>
            <a:r>
              <a:rPr lang="ja-JP" altLang="en-US" sz="2200" b="1" dirty="0">
                <a:solidFill>
                  <a:srgbClr val="FF0000"/>
                </a:solidFill>
                <a:latin typeface="+mn-ea"/>
                <a:ea typeface="+mn-ea"/>
              </a:rPr>
              <a:t>の</a:t>
            </a:r>
            <a:r>
              <a:rPr lang="ja-JP" altLang="ja-JP" sz="2200" b="1" dirty="0">
                <a:solidFill>
                  <a:srgbClr val="FF0000"/>
                </a:solidFill>
                <a:latin typeface="+mn-ea"/>
                <a:ea typeface="+mn-ea"/>
              </a:rPr>
              <a:t>データ項目のマッチング作業結果等に基づき、</a:t>
            </a:r>
            <a:r>
              <a:rPr lang="en-US" altLang="ja-JP" sz="2200" b="1" dirty="0">
                <a:solidFill>
                  <a:srgbClr val="FF0000"/>
                </a:solidFill>
                <a:latin typeface="+mn-ea"/>
                <a:ea typeface="+mn-ea"/>
              </a:rPr>
              <a:t>CI-NET</a:t>
            </a:r>
            <a:r>
              <a:rPr lang="ja-JP" altLang="ja-JP" sz="2200" b="1" dirty="0">
                <a:solidFill>
                  <a:srgbClr val="FF0000"/>
                </a:solidFill>
                <a:latin typeface="+mn-ea"/>
                <a:ea typeface="+mn-ea"/>
              </a:rPr>
              <a:t>の対応方針について検討</a:t>
            </a:r>
            <a:r>
              <a:rPr lang="ja-JP" altLang="ja-JP" sz="2200" b="1" dirty="0">
                <a:latin typeface="+mn-ea"/>
                <a:ea typeface="+mn-ea"/>
              </a:rPr>
              <a:t>する。</a:t>
            </a:r>
            <a:endParaRPr lang="en-US" altLang="ja-JP" sz="2200" b="1" dirty="0">
              <a:latin typeface="+mn-ea"/>
              <a:ea typeface="+mn-ea"/>
            </a:endParaRPr>
          </a:p>
          <a:p>
            <a:pPr algn="just">
              <a:lnSpc>
                <a:spcPct val="150000"/>
              </a:lnSpc>
            </a:pPr>
            <a:r>
              <a:rPr lang="ja-JP" altLang="en-US" sz="2200" b="1" dirty="0">
                <a:latin typeface="+mn-ea"/>
                <a:ea typeface="+mn-ea"/>
              </a:rPr>
              <a:t>　第</a:t>
            </a:r>
            <a:r>
              <a:rPr lang="en-US" altLang="ja-JP" sz="2200" b="1" dirty="0">
                <a:latin typeface="+mn-ea"/>
                <a:ea typeface="+mn-ea"/>
              </a:rPr>
              <a:t>5</a:t>
            </a:r>
            <a:r>
              <a:rPr lang="ja-JP" altLang="en-US" sz="2200" b="1" dirty="0">
                <a:latin typeface="+mn-ea"/>
                <a:ea typeface="+mn-ea"/>
              </a:rPr>
              <a:t>次</a:t>
            </a:r>
            <a:r>
              <a:rPr lang="en-US" altLang="ja-JP" sz="2200" b="1" dirty="0">
                <a:latin typeface="+mn-ea"/>
                <a:ea typeface="+mn-ea"/>
              </a:rPr>
              <a:t>3</a:t>
            </a:r>
            <a:r>
              <a:rPr lang="ja-JP" altLang="en-US" sz="2200" b="1" dirty="0">
                <a:latin typeface="+mn-ea"/>
                <a:ea typeface="+mn-ea"/>
              </a:rPr>
              <a:t>ヵ年計画の評価を実施し、</a:t>
            </a:r>
            <a:r>
              <a:rPr lang="ja-JP" altLang="en-US" sz="2200" b="1" dirty="0">
                <a:solidFill>
                  <a:srgbClr val="FF0000"/>
                </a:solidFill>
                <a:latin typeface="+mn-ea"/>
                <a:ea typeface="+mn-ea"/>
              </a:rPr>
              <a:t>今後のＣＩ－ＮＥＴの方向性も含め、次期</a:t>
            </a:r>
            <a:r>
              <a:rPr lang="en-US" altLang="ja-JP" sz="2200" b="1" dirty="0">
                <a:solidFill>
                  <a:srgbClr val="FF0000"/>
                </a:solidFill>
                <a:latin typeface="+mn-ea"/>
                <a:ea typeface="+mn-ea"/>
              </a:rPr>
              <a:t>3</a:t>
            </a:r>
            <a:r>
              <a:rPr lang="ja-JP" altLang="en-US" sz="2200" b="1" dirty="0">
                <a:solidFill>
                  <a:srgbClr val="FF0000"/>
                </a:solidFill>
                <a:latin typeface="+mn-ea"/>
                <a:ea typeface="+mn-ea"/>
              </a:rPr>
              <a:t>ヵ年活動計画（</a:t>
            </a:r>
            <a:r>
              <a:rPr lang="en-US" altLang="ja-JP" sz="2200" b="1" dirty="0">
                <a:solidFill>
                  <a:srgbClr val="FF0000"/>
                </a:solidFill>
                <a:latin typeface="+mn-ea"/>
                <a:ea typeface="+mn-ea"/>
              </a:rPr>
              <a:t>2026</a:t>
            </a:r>
            <a:r>
              <a:rPr lang="ja-JP" altLang="en-US" sz="2200" b="1" dirty="0">
                <a:solidFill>
                  <a:srgbClr val="FF0000"/>
                </a:solidFill>
                <a:latin typeface="+mn-ea"/>
                <a:ea typeface="+mn-ea"/>
              </a:rPr>
              <a:t>～</a:t>
            </a:r>
            <a:r>
              <a:rPr lang="en-US" altLang="ja-JP" sz="2200" b="1" dirty="0">
                <a:solidFill>
                  <a:srgbClr val="FF0000"/>
                </a:solidFill>
                <a:latin typeface="+mn-ea"/>
                <a:ea typeface="+mn-ea"/>
              </a:rPr>
              <a:t>2028</a:t>
            </a:r>
            <a:r>
              <a:rPr lang="ja-JP" altLang="en-US" sz="2200" b="1" dirty="0">
                <a:solidFill>
                  <a:srgbClr val="FF0000"/>
                </a:solidFill>
                <a:latin typeface="+mn-ea"/>
                <a:ea typeface="+mn-ea"/>
              </a:rPr>
              <a:t>年度）策定</a:t>
            </a:r>
            <a:r>
              <a:rPr lang="ja-JP" altLang="en-US" sz="2200" b="1" dirty="0">
                <a:latin typeface="+mn-ea"/>
                <a:ea typeface="+mn-ea"/>
              </a:rPr>
              <a:t>に向けた検討を行う。</a:t>
            </a:r>
            <a:endParaRPr lang="ja-JP" altLang="ja-JP" sz="2200" b="1" kern="100" dirty="0">
              <a:effectLst/>
              <a:highlight>
                <a:srgbClr val="FFFF00"/>
              </a:highlight>
              <a:latin typeface="+mn-ea"/>
              <a:ea typeface="+mn-ea"/>
              <a:cs typeface="Times New Roman" panose="02020603050405020304" pitchFamily="18" charset="0"/>
            </a:endParaRPr>
          </a:p>
          <a:p>
            <a:pPr algn="l"/>
            <a:endParaRPr kumimoji="1" lang="ja-JP" altLang="en-US" b="1" dirty="0"/>
          </a:p>
        </p:txBody>
      </p:sp>
    </p:spTree>
    <p:extLst>
      <p:ext uri="{BB962C8B-B14F-4D97-AF65-F5344CB8AC3E}">
        <p14:creationId xmlns:p14="http://schemas.microsoft.com/office/powerpoint/2010/main" val="293978969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p:cNvSpPr>
            <a:spLocks noGrp="1"/>
          </p:cNvSpPr>
          <p:nvPr>
            <p:ph type="title"/>
          </p:nvPr>
        </p:nvSpPr>
        <p:spPr>
          <a:xfrm>
            <a:off x="661352" y="334581"/>
            <a:ext cx="8915400" cy="702915"/>
          </a:xfrm>
        </p:spPr>
        <p:txBody>
          <a:bodyPr/>
          <a:lstStyle/>
          <a:p>
            <a:r>
              <a:rPr lang="ja-JP" altLang="ja-JP" sz="3200" dirty="0"/>
              <a:t>標準委員会の活動</a:t>
            </a:r>
            <a:r>
              <a:rPr lang="ja-JP" altLang="en-US" sz="3200" dirty="0"/>
              <a:t>内容①</a:t>
            </a:r>
          </a:p>
        </p:txBody>
      </p:sp>
      <p:sp>
        <p:nvSpPr>
          <p:cNvPr id="3" name="スライド番号プレースホルダー 2"/>
          <p:cNvSpPr>
            <a:spLocks noGrp="1"/>
          </p:cNvSpPr>
          <p:nvPr>
            <p:ph type="sldNum" sz="quarter" idx="12"/>
          </p:nvPr>
        </p:nvSpPr>
        <p:spPr/>
        <p:txBody>
          <a:bodyPr/>
          <a:lstStyle/>
          <a:p>
            <a:pPr>
              <a:defRPr/>
            </a:pPr>
            <a:fld id="{9188B398-C50B-4225-93E6-563564AF281A}" type="slidenum">
              <a:rPr lang="en-US" altLang="ja-JP" smtClean="0">
                <a:solidFill>
                  <a:prstClr val="black"/>
                </a:solidFill>
              </a:rPr>
              <a:pPr>
                <a:defRPr/>
              </a:pPr>
              <a:t>8</a:t>
            </a:fld>
            <a:endParaRPr lang="en-US" altLang="ja-JP" dirty="0">
              <a:solidFill>
                <a:prstClr val="black"/>
              </a:solidFill>
            </a:endParaRPr>
          </a:p>
        </p:txBody>
      </p:sp>
      <p:sp>
        <p:nvSpPr>
          <p:cNvPr id="2" name="Rectangle 38">
            <a:extLst>
              <a:ext uri="{FF2B5EF4-FFF2-40B4-BE49-F238E27FC236}">
                <a16:creationId xmlns:a16="http://schemas.microsoft.com/office/drawing/2014/main" id="{A9AEA687-63E6-1683-BAC1-C9870AF3C85D}"/>
              </a:ext>
            </a:extLst>
          </p:cNvPr>
          <p:cNvSpPr>
            <a:spLocks noChangeArrowheads="1"/>
          </p:cNvSpPr>
          <p:nvPr/>
        </p:nvSpPr>
        <p:spPr bwMode="auto">
          <a:xfrm>
            <a:off x="604023" y="908720"/>
            <a:ext cx="9173513" cy="4124206"/>
          </a:xfrm>
          <a:prstGeom prst="rect">
            <a:avLst/>
          </a:prstGeom>
          <a:solidFill>
            <a:schemeClr val="bg1"/>
          </a:solidFill>
          <a:ln>
            <a:noFill/>
          </a:ln>
          <a:effectLst/>
          <a:extLs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nchor="t">
            <a:spAutoFit/>
          </a:bodyPr>
          <a:lstStyle>
            <a:lvl1pPr marL="342900" indent="-342900" algn="l" eaLnBrk="0" hangingPunct="0">
              <a:spcBef>
                <a:spcPct val="20000"/>
              </a:spcBef>
              <a:buClr>
                <a:schemeClr val="accent1"/>
              </a:buClr>
              <a:buSzPct val="65000"/>
              <a:buFont typeface="Wingdings" pitchFamily="2" charset="2"/>
              <a:buChar char="n"/>
              <a:defRPr kumimoji="1" sz="3000">
                <a:solidFill>
                  <a:schemeClr val="tx1"/>
                </a:solidFill>
                <a:latin typeface="Arial" charset="0"/>
                <a:ea typeface="ＭＳ Ｐゴシック" charset="-128"/>
              </a:defRPr>
            </a:lvl1pPr>
            <a:lvl2pPr marL="742950" indent="-285750" algn="l" eaLnBrk="0" hangingPunct="0">
              <a:spcBef>
                <a:spcPct val="20000"/>
              </a:spcBef>
              <a:buClr>
                <a:schemeClr val="accent2"/>
              </a:buClr>
              <a:buSzPct val="60000"/>
              <a:buFont typeface="Wingdings" pitchFamily="2" charset="2"/>
              <a:buChar char="q"/>
              <a:defRPr kumimoji="1" sz="2600">
                <a:solidFill>
                  <a:schemeClr val="tx1"/>
                </a:solidFill>
                <a:latin typeface="Arial" charset="0"/>
                <a:ea typeface="ＭＳ Ｐゴシック" charset="-128"/>
              </a:defRPr>
            </a:lvl2pPr>
            <a:lvl3pPr marL="1143000" indent="-228600" algn="l" eaLnBrk="0" hangingPunct="0">
              <a:spcBef>
                <a:spcPct val="20000"/>
              </a:spcBef>
              <a:buClr>
                <a:schemeClr val="accent1"/>
              </a:buClr>
              <a:buSzPct val="65000"/>
              <a:buFont typeface="Wingdings" pitchFamily="2" charset="2"/>
              <a:buChar char="n"/>
              <a:defRPr kumimoji="1" sz="2200">
                <a:solidFill>
                  <a:schemeClr val="tx1"/>
                </a:solidFill>
                <a:latin typeface="Arial" charset="0"/>
                <a:ea typeface="ＭＳ Ｐゴシック" charset="-128"/>
              </a:defRPr>
            </a:lvl3pPr>
            <a:lvl4pPr marL="1600200" indent="-228600" algn="l" eaLnBrk="0" hangingPunct="0">
              <a:spcBef>
                <a:spcPct val="20000"/>
              </a:spcBef>
              <a:buClr>
                <a:schemeClr val="accent2"/>
              </a:buClr>
              <a:buSzPct val="70000"/>
              <a:buFont typeface="Wingdings" pitchFamily="2" charset="2"/>
              <a:buChar char="q"/>
              <a:defRPr kumimoji="1" sz="2000">
                <a:solidFill>
                  <a:schemeClr val="tx1"/>
                </a:solidFill>
                <a:latin typeface="Arial" charset="0"/>
                <a:ea typeface="ＭＳ Ｐゴシック" charset="-128"/>
              </a:defRPr>
            </a:lvl4pPr>
            <a:lvl5pPr marL="2057400" indent="-228600" algn="l" eaLnBrk="0" hangingPunct="0">
              <a:spcBef>
                <a:spcPct val="20000"/>
              </a:spcBef>
              <a:buClr>
                <a:schemeClr val="accent1"/>
              </a:buClr>
              <a:buSzPct val="75000"/>
              <a:buFont typeface="Wingdings" pitchFamily="2" charset="2"/>
              <a:buChar char="§"/>
              <a:defRPr kumimoji="1" sz="2000">
                <a:solidFill>
                  <a:schemeClr val="tx1"/>
                </a:solidFill>
                <a:latin typeface="Arial" charset="0"/>
                <a:ea typeface="ＭＳ Ｐゴシック" charset="-128"/>
              </a:defRPr>
            </a:lvl5pPr>
            <a:lvl6pPr marL="25146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6pPr>
            <a:lvl7pPr marL="29718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7pPr>
            <a:lvl8pPr marL="34290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8pPr>
            <a:lvl9pPr marL="38862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9pPr>
          </a:lstStyle>
          <a:p>
            <a:pPr marL="457200" indent="-457200" eaLnBrk="1" hangingPunct="1">
              <a:spcBef>
                <a:spcPts val="600"/>
              </a:spcBef>
              <a:buClrTx/>
              <a:buSzTx/>
              <a:buAutoNum type="arabicParenBoth"/>
            </a:pPr>
            <a:r>
              <a:rPr lang="en-US" altLang="ja-JP" sz="2200" b="1" dirty="0">
                <a:latin typeface="+mn-ea"/>
                <a:ea typeface="+mn-ea"/>
              </a:rPr>
              <a:t>CI-NET</a:t>
            </a:r>
            <a:r>
              <a:rPr lang="ja-JP" altLang="en-US" sz="2200" b="1" dirty="0">
                <a:latin typeface="+mn-ea"/>
                <a:ea typeface="+mn-ea"/>
              </a:rPr>
              <a:t> </a:t>
            </a:r>
            <a:r>
              <a:rPr lang="en-US" altLang="ja-JP" sz="2200" b="1" dirty="0" err="1">
                <a:latin typeface="+mn-ea"/>
                <a:ea typeface="+mn-ea"/>
              </a:rPr>
              <a:t>LiteS</a:t>
            </a:r>
            <a:r>
              <a:rPr lang="ja-JP" altLang="en-US" sz="2200" b="1" dirty="0">
                <a:latin typeface="+mn-ea"/>
                <a:ea typeface="+mn-ea"/>
              </a:rPr>
              <a:t>実装規約等のメンテナンス</a:t>
            </a:r>
            <a:endParaRPr lang="en-US" altLang="ja-JP" sz="2200" b="1" dirty="0">
              <a:latin typeface="+mn-ea"/>
              <a:ea typeface="+mn-ea"/>
            </a:endParaRPr>
          </a:p>
          <a:p>
            <a:pPr lvl="1" eaLnBrk="1" hangingPunct="1">
              <a:spcBef>
                <a:spcPts val="0"/>
              </a:spcBef>
              <a:buClrTx/>
              <a:buSzTx/>
              <a:buFont typeface="Wingdings" panose="05000000000000000000" pitchFamily="2" charset="2"/>
              <a:buChar char="l"/>
            </a:pPr>
            <a:r>
              <a:rPr lang="en-US" altLang="ja-JP" sz="2200" b="1" dirty="0">
                <a:solidFill>
                  <a:srgbClr val="FF0000"/>
                </a:solidFill>
                <a:latin typeface="+mn-ea"/>
                <a:ea typeface="+mn-ea"/>
              </a:rPr>
              <a:t>CI-NET </a:t>
            </a:r>
            <a:r>
              <a:rPr lang="en-US" altLang="ja-JP" sz="2200" b="1" dirty="0" err="1">
                <a:solidFill>
                  <a:srgbClr val="FF0000"/>
                </a:solidFill>
                <a:latin typeface="+mn-ea"/>
                <a:ea typeface="+mn-ea"/>
              </a:rPr>
              <a:t>LiteS</a:t>
            </a:r>
            <a:r>
              <a:rPr lang="ja-JP" altLang="en-US" sz="2200" b="1" dirty="0">
                <a:solidFill>
                  <a:srgbClr val="FF0000"/>
                </a:solidFill>
                <a:latin typeface="+mn-ea"/>
                <a:ea typeface="+mn-ea"/>
              </a:rPr>
              <a:t>実装規約に対する改善要求（</a:t>
            </a:r>
            <a:r>
              <a:rPr lang="en-US" altLang="ja-JP" sz="2200" b="1" dirty="0">
                <a:solidFill>
                  <a:srgbClr val="FF0000"/>
                </a:solidFill>
                <a:latin typeface="+mn-ea"/>
                <a:ea typeface="+mn-ea"/>
              </a:rPr>
              <a:t>CR</a:t>
            </a:r>
            <a:r>
              <a:rPr lang="ja-JP" altLang="en-US" sz="2200" b="1" dirty="0">
                <a:solidFill>
                  <a:srgbClr val="FF0000"/>
                </a:solidFill>
                <a:latin typeface="+mn-ea"/>
                <a:ea typeface="+mn-ea"/>
              </a:rPr>
              <a:t>）</a:t>
            </a:r>
            <a:r>
              <a:rPr lang="ja-JP" altLang="en-US" sz="2200" b="1" dirty="0">
                <a:latin typeface="+mn-ea"/>
                <a:ea typeface="+mn-ea"/>
              </a:rPr>
              <a:t>について審議を行い、随時公開する。</a:t>
            </a:r>
            <a:endParaRPr lang="en-US" altLang="ja-JP" sz="2200" b="1" dirty="0">
              <a:latin typeface="+mn-ea"/>
              <a:ea typeface="+mn-ea"/>
            </a:endParaRPr>
          </a:p>
          <a:p>
            <a:pPr lvl="1" eaLnBrk="1" hangingPunct="1">
              <a:spcBef>
                <a:spcPts val="0"/>
              </a:spcBef>
              <a:buClrTx/>
              <a:buSzTx/>
              <a:buFont typeface="Wingdings" panose="05000000000000000000" pitchFamily="2" charset="2"/>
              <a:buChar char="l"/>
            </a:pPr>
            <a:r>
              <a:rPr lang="en-US" altLang="ja-JP" sz="2200" b="1" dirty="0">
                <a:latin typeface="+mn-ea"/>
                <a:ea typeface="+mn-ea"/>
              </a:rPr>
              <a:t>CI-NET </a:t>
            </a:r>
            <a:r>
              <a:rPr lang="en-US" altLang="ja-JP" sz="2200" b="1" dirty="0" err="1">
                <a:latin typeface="+mn-ea"/>
                <a:ea typeface="+mn-ea"/>
              </a:rPr>
              <a:t>LiteS</a:t>
            </a:r>
            <a:r>
              <a:rPr lang="ja-JP" altLang="en-US" sz="2200" b="1" dirty="0">
                <a:latin typeface="+mn-ea"/>
                <a:ea typeface="+mn-ea"/>
              </a:rPr>
              <a:t>実装規約</a:t>
            </a:r>
            <a:r>
              <a:rPr lang="en-US" altLang="ja-JP" sz="2200" b="1" dirty="0">
                <a:latin typeface="+mn-ea"/>
                <a:ea typeface="+mn-ea"/>
              </a:rPr>
              <a:t>Ver.2.2</a:t>
            </a:r>
            <a:r>
              <a:rPr lang="ja-JP" altLang="en-US" sz="2200" b="1" dirty="0">
                <a:latin typeface="+mn-ea"/>
                <a:ea typeface="+mn-ea"/>
              </a:rPr>
              <a:t>に関する改善要求（</a:t>
            </a:r>
            <a:r>
              <a:rPr lang="en-US" altLang="ja-JP" sz="2200" b="1" dirty="0">
                <a:latin typeface="+mn-ea"/>
                <a:ea typeface="+mn-ea"/>
              </a:rPr>
              <a:t>CR</a:t>
            </a:r>
            <a:r>
              <a:rPr lang="ja-JP" altLang="en-US" sz="2200" b="1" dirty="0">
                <a:latin typeface="+mn-ea"/>
                <a:ea typeface="+mn-ea"/>
              </a:rPr>
              <a:t>）を検討する。</a:t>
            </a:r>
            <a:endParaRPr lang="en-US" altLang="ja-JP" sz="2200" b="1" dirty="0">
              <a:latin typeface="+mn-ea"/>
              <a:ea typeface="+mn-ea"/>
            </a:endParaRPr>
          </a:p>
          <a:p>
            <a:pPr marL="0" indent="0" eaLnBrk="1" hangingPunct="1">
              <a:spcBef>
                <a:spcPts val="1200"/>
              </a:spcBef>
              <a:buClrTx/>
              <a:buSzTx/>
              <a:buNone/>
            </a:pPr>
            <a:r>
              <a:rPr lang="en-US" altLang="ja-JP" sz="2200" b="1" dirty="0">
                <a:latin typeface="+mn-ea"/>
                <a:ea typeface="+mn-ea"/>
              </a:rPr>
              <a:t>(2) CI-NET</a:t>
            </a:r>
            <a:r>
              <a:rPr lang="ja-JP" altLang="en-US" sz="2200" b="1" dirty="0">
                <a:latin typeface="+mn-ea"/>
                <a:ea typeface="+mn-ea"/>
              </a:rPr>
              <a:t>利用に関連する法令や施策への対応</a:t>
            </a:r>
            <a:endParaRPr lang="en-US" altLang="ja-JP" sz="2200" b="1" dirty="0">
              <a:latin typeface="+mn-ea"/>
              <a:ea typeface="+mn-ea"/>
            </a:endParaRPr>
          </a:p>
          <a:p>
            <a:pPr lvl="1" eaLnBrk="1" hangingPunct="1">
              <a:spcBef>
                <a:spcPts val="0"/>
              </a:spcBef>
              <a:buClrTx/>
              <a:buSzTx/>
              <a:buFont typeface="Wingdings" panose="05000000000000000000" pitchFamily="2" charset="2"/>
              <a:buChar char="l"/>
            </a:pPr>
            <a:r>
              <a:rPr lang="ja-JP" altLang="en-US" sz="2200" b="1" dirty="0">
                <a:latin typeface="+mn-ea"/>
                <a:ea typeface="+mn-ea"/>
              </a:rPr>
              <a:t>関連法令改正や施策（国土交通省で実施している電子契約）等への対応を実施する。それらに伴う</a:t>
            </a:r>
            <a:r>
              <a:rPr lang="en-US" altLang="ja-JP" sz="2200" b="1" dirty="0">
                <a:latin typeface="+mn-ea"/>
                <a:ea typeface="+mn-ea"/>
              </a:rPr>
              <a:t>CI-NET</a:t>
            </a:r>
            <a:r>
              <a:rPr lang="ja-JP" altLang="en-US" sz="2200" b="1" dirty="0">
                <a:latin typeface="+mn-ea"/>
                <a:ea typeface="+mn-ea"/>
              </a:rPr>
              <a:t>が整備している</a:t>
            </a:r>
            <a:r>
              <a:rPr lang="ja-JP" altLang="en-US" sz="2200" b="1" dirty="0">
                <a:solidFill>
                  <a:srgbClr val="FF0000"/>
                </a:solidFill>
                <a:latin typeface="+mn-ea"/>
                <a:ea typeface="+mn-ea"/>
              </a:rPr>
              <a:t>解説書等の見直し</a:t>
            </a:r>
            <a:r>
              <a:rPr lang="ja-JP" altLang="en-US" sz="2200" b="1" dirty="0">
                <a:latin typeface="+mn-ea"/>
                <a:ea typeface="+mn-ea"/>
              </a:rPr>
              <a:t>を行う。</a:t>
            </a:r>
            <a:endParaRPr lang="en-US" altLang="ja-JP" sz="2200" b="1" dirty="0">
              <a:latin typeface="+mn-ea"/>
              <a:ea typeface="+mn-ea"/>
            </a:endParaRPr>
          </a:p>
          <a:p>
            <a:pPr marL="358775" indent="-358775" eaLnBrk="1" hangingPunct="1">
              <a:spcBef>
                <a:spcPts val="1200"/>
              </a:spcBef>
              <a:buClrTx/>
              <a:buSzTx/>
              <a:buNone/>
              <a:tabLst>
                <a:tab pos="358775" algn="l"/>
              </a:tabLst>
            </a:pPr>
            <a:r>
              <a:rPr lang="en-US" altLang="ja-JP" sz="2200" b="1" dirty="0">
                <a:latin typeface="+mn-ea"/>
                <a:ea typeface="+mn-ea"/>
              </a:rPr>
              <a:t>(3)</a:t>
            </a:r>
            <a:r>
              <a:rPr lang="ja-JP" altLang="en-US" sz="2200" b="1" dirty="0">
                <a:latin typeface="+mn-ea"/>
                <a:ea typeface="+mn-ea"/>
              </a:rPr>
              <a:t> </a:t>
            </a:r>
            <a:r>
              <a:rPr lang="en-US" altLang="ja-JP" sz="2200" b="1" dirty="0">
                <a:latin typeface="+mn-ea"/>
                <a:ea typeface="+mn-ea"/>
              </a:rPr>
              <a:t>CI-NET</a:t>
            </a:r>
            <a:r>
              <a:rPr lang="ja-JP" altLang="en-US" sz="2200" b="1" dirty="0">
                <a:latin typeface="+mn-ea"/>
                <a:ea typeface="+mn-ea"/>
              </a:rPr>
              <a:t>を取り巻く電子商取引等に係る調査</a:t>
            </a:r>
            <a:endParaRPr lang="en-US" altLang="ja-JP" sz="2200" b="1" dirty="0">
              <a:latin typeface="+mn-ea"/>
              <a:ea typeface="+mn-ea"/>
            </a:endParaRPr>
          </a:p>
          <a:p>
            <a:pPr lvl="1" eaLnBrk="1" hangingPunct="1">
              <a:spcBef>
                <a:spcPts val="0"/>
              </a:spcBef>
              <a:buClrTx/>
              <a:buSzTx/>
              <a:buFont typeface="Wingdings" panose="05000000000000000000" pitchFamily="2" charset="2"/>
              <a:buChar char="l"/>
            </a:pPr>
            <a:r>
              <a:rPr lang="en-US" altLang="ja-JP" sz="2200" b="1" dirty="0">
                <a:latin typeface="+mn-ea"/>
                <a:ea typeface="+mn-ea"/>
              </a:rPr>
              <a:t>BIM/CIM</a:t>
            </a:r>
            <a:r>
              <a:rPr lang="ja-JP" altLang="en-US" sz="2200" b="1" dirty="0">
                <a:latin typeface="+mn-ea"/>
                <a:ea typeface="+mn-ea"/>
              </a:rPr>
              <a:t>のデータを活用した</a:t>
            </a:r>
            <a:r>
              <a:rPr lang="en-US" altLang="ja-JP" sz="2200" b="1" dirty="0">
                <a:latin typeface="+mn-ea"/>
                <a:ea typeface="+mn-ea"/>
              </a:rPr>
              <a:t>BIM</a:t>
            </a:r>
            <a:r>
              <a:rPr lang="ja-JP" altLang="en-US" sz="2200" b="1" dirty="0">
                <a:latin typeface="+mn-ea"/>
                <a:ea typeface="+mn-ea"/>
              </a:rPr>
              <a:t>連携積算</a:t>
            </a:r>
            <a:r>
              <a:rPr lang="en-US" altLang="ja-JP" sz="2200" b="1" dirty="0">
                <a:latin typeface="+mn-ea"/>
                <a:ea typeface="+mn-ea"/>
              </a:rPr>
              <a:t>(BIM</a:t>
            </a:r>
            <a:r>
              <a:rPr lang="ja-JP" altLang="en-US" sz="2200" b="1" dirty="0">
                <a:latin typeface="+mn-ea"/>
                <a:ea typeface="+mn-ea"/>
              </a:rPr>
              <a:t>データを活用した工事費積算</a:t>
            </a:r>
            <a:r>
              <a:rPr lang="en-US" altLang="ja-JP" sz="2200" b="1" dirty="0">
                <a:latin typeface="+mn-ea"/>
                <a:ea typeface="+mn-ea"/>
              </a:rPr>
              <a:t>)</a:t>
            </a:r>
            <a:r>
              <a:rPr lang="ja-JP" altLang="en-US" sz="2200" b="1" dirty="0">
                <a:latin typeface="+mn-ea"/>
                <a:ea typeface="+mn-ea"/>
              </a:rPr>
              <a:t>の動向について調査する。</a:t>
            </a:r>
            <a:endParaRPr lang="en-US" altLang="ja-JP" sz="2200" b="1" dirty="0">
              <a:latin typeface="+mn-ea"/>
              <a:ea typeface="+mn-ea"/>
            </a:endParaRPr>
          </a:p>
        </p:txBody>
      </p:sp>
    </p:spTree>
    <p:extLst>
      <p:ext uri="{BB962C8B-B14F-4D97-AF65-F5344CB8AC3E}">
        <p14:creationId xmlns:p14="http://schemas.microsoft.com/office/powerpoint/2010/main" val="101007081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2"/>
          <p:cNvSpPr>
            <a:spLocks noGrp="1"/>
          </p:cNvSpPr>
          <p:nvPr>
            <p:ph type="sldNum" sz="quarter" idx="12"/>
          </p:nvPr>
        </p:nvSpPr>
        <p:spPr>
          <a:xfrm>
            <a:off x="7099300" y="5002445"/>
            <a:ext cx="2311400" cy="457200"/>
          </a:xfrm>
        </p:spPr>
        <p:txBody>
          <a:bodyPr/>
          <a:lstStyle/>
          <a:p>
            <a:pPr>
              <a:defRPr/>
            </a:pPr>
            <a:fld id="{9188B398-C50B-4225-93E6-563564AF281A}" type="slidenum">
              <a:rPr lang="en-US" altLang="ja-JP" sz="1400" b="1" smtClean="0">
                <a:solidFill>
                  <a:prstClr val="black"/>
                </a:solidFill>
                <a:latin typeface="+mj-ea"/>
                <a:ea typeface="+mj-ea"/>
              </a:rPr>
              <a:pPr>
                <a:defRPr/>
              </a:pPr>
              <a:t>9</a:t>
            </a:fld>
            <a:endParaRPr lang="en-US" altLang="ja-JP" sz="1400" b="1" dirty="0">
              <a:solidFill>
                <a:prstClr val="black"/>
              </a:solidFill>
              <a:latin typeface="+mj-ea"/>
              <a:ea typeface="+mj-ea"/>
            </a:endParaRPr>
          </a:p>
        </p:txBody>
      </p:sp>
      <p:sp>
        <p:nvSpPr>
          <p:cNvPr id="5" name="Rectangle 38">
            <a:extLst>
              <a:ext uri="{FF2B5EF4-FFF2-40B4-BE49-F238E27FC236}">
                <a16:creationId xmlns:a16="http://schemas.microsoft.com/office/drawing/2014/main" id="{DA654F6B-BC9E-15E0-70D3-05F1DC2A2BA6}"/>
              </a:ext>
            </a:extLst>
          </p:cNvPr>
          <p:cNvSpPr>
            <a:spLocks noChangeArrowheads="1"/>
          </p:cNvSpPr>
          <p:nvPr/>
        </p:nvSpPr>
        <p:spPr bwMode="auto">
          <a:xfrm>
            <a:off x="602040" y="836712"/>
            <a:ext cx="9303960" cy="1969770"/>
          </a:xfrm>
          <a:prstGeom prst="rect">
            <a:avLst/>
          </a:prstGeom>
          <a:solidFill>
            <a:schemeClr val="bg1"/>
          </a:solidFill>
          <a:ln>
            <a:noFill/>
          </a:ln>
          <a:effectLst/>
          <a:extLst>
            <a:ext uri="{91240B29-F687-4F45-9708-019B960494DF}">
              <a14:hiddenLine xmlns:a14="http://schemas.microsoft.com/office/drawing/2010/main" w="9525">
                <a:solidFill>
                  <a:srgbClr val="000000"/>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nchor="t">
            <a:spAutoFit/>
          </a:bodyPr>
          <a:lstStyle>
            <a:lvl1pPr marL="342900" indent="-342900" algn="l" eaLnBrk="0" hangingPunct="0">
              <a:spcBef>
                <a:spcPct val="20000"/>
              </a:spcBef>
              <a:buClr>
                <a:schemeClr val="accent1"/>
              </a:buClr>
              <a:buSzPct val="65000"/>
              <a:buFont typeface="Wingdings" pitchFamily="2" charset="2"/>
              <a:buChar char="n"/>
              <a:defRPr kumimoji="1" sz="3000">
                <a:solidFill>
                  <a:schemeClr val="tx1"/>
                </a:solidFill>
                <a:latin typeface="Arial" charset="0"/>
                <a:ea typeface="ＭＳ Ｐゴシック" charset="-128"/>
              </a:defRPr>
            </a:lvl1pPr>
            <a:lvl2pPr marL="742950" indent="-285750" algn="l" eaLnBrk="0" hangingPunct="0">
              <a:spcBef>
                <a:spcPct val="20000"/>
              </a:spcBef>
              <a:buClr>
                <a:schemeClr val="accent2"/>
              </a:buClr>
              <a:buSzPct val="60000"/>
              <a:buFont typeface="Wingdings" pitchFamily="2" charset="2"/>
              <a:buChar char="q"/>
              <a:defRPr kumimoji="1" sz="2600">
                <a:solidFill>
                  <a:schemeClr val="tx1"/>
                </a:solidFill>
                <a:latin typeface="Arial" charset="0"/>
                <a:ea typeface="ＭＳ Ｐゴシック" charset="-128"/>
              </a:defRPr>
            </a:lvl2pPr>
            <a:lvl3pPr marL="1143000" indent="-228600" algn="l" eaLnBrk="0" hangingPunct="0">
              <a:spcBef>
                <a:spcPct val="20000"/>
              </a:spcBef>
              <a:buClr>
                <a:schemeClr val="accent1"/>
              </a:buClr>
              <a:buSzPct val="65000"/>
              <a:buFont typeface="Wingdings" pitchFamily="2" charset="2"/>
              <a:buChar char="n"/>
              <a:defRPr kumimoji="1" sz="2200">
                <a:solidFill>
                  <a:schemeClr val="tx1"/>
                </a:solidFill>
                <a:latin typeface="Arial" charset="0"/>
                <a:ea typeface="ＭＳ Ｐゴシック" charset="-128"/>
              </a:defRPr>
            </a:lvl3pPr>
            <a:lvl4pPr marL="1600200" indent="-228600" algn="l" eaLnBrk="0" hangingPunct="0">
              <a:spcBef>
                <a:spcPct val="20000"/>
              </a:spcBef>
              <a:buClr>
                <a:schemeClr val="accent2"/>
              </a:buClr>
              <a:buSzPct val="70000"/>
              <a:buFont typeface="Wingdings" pitchFamily="2" charset="2"/>
              <a:buChar char="q"/>
              <a:defRPr kumimoji="1" sz="2000">
                <a:solidFill>
                  <a:schemeClr val="tx1"/>
                </a:solidFill>
                <a:latin typeface="Arial" charset="0"/>
                <a:ea typeface="ＭＳ Ｐゴシック" charset="-128"/>
              </a:defRPr>
            </a:lvl4pPr>
            <a:lvl5pPr marL="2057400" indent="-228600" algn="l" eaLnBrk="0" hangingPunct="0">
              <a:spcBef>
                <a:spcPct val="20000"/>
              </a:spcBef>
              <a:buClr>
                <a:schemeClr val="accent1"/>
              </a:buClr>
              <a:buSzPct val="75000"/>
              <a:buFont typeface="Wingdings" pitchFamily="2" charset="2"/>
              <a:buChar char="§"/>
              <a:defRPr kumimoji="1" sz="2000">
                <a:solidFill>
                  <a:schemeClr val="tx1"/>
                </a:solidFill>
                <a:latin typeface="Arial" charset="0"/>
                <a:ea typeface="ＭＳ Ｐゴシック" charset="-128"/>
              </a:defRPr>
            </a:lvl5pPr>
            <a:lvl6pPr marL="25146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6pPr>
            <a:lvl7pPr marL="29718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7pPr>
            <a:lvl8pPr marL="34290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8pPr>
            <a:lvl9pPr marL="3886200" indent="-228600" eaLnBrk="0" fontAlgn="base" hangingPunct="0">
              <a:spcBef>
                <a:spcPct val="20000"/>
              </a:spcBef>
              <a:spcAft>
                <a:spcPct val="0"/>
              </a:spcAft>
              <a:buClr>
                <a:schemeClr val="accent1"/>
              </a:buClr>
              <a:buSzPct val="75000"/>
              <a:buFont typeface="Wingdings" pitchFamily="2" charset="2"/>
              <a:buChar char="§"/>
              <a:defRPr kumimoji="1" sz="2000">
                <a:solidFill>
                  <a:schemeClr val="tx1"/>
                </a:solidFill>
                <a:latin typeface="Arial" charset="0"/>
                <a:ea typeface="ＭＳ Ｐゴシック" charset="-128"/>
              </a:defRPr>
            </a:lvl9pPr>
          </a:lstStyle>
          <a:p>
            <a:pPr marL="0" indent="0" eaLnBrk="1" hangingPunct="1">
              <a:spcBef>
                <a:spcPts val="0"/>
              </a:spcBef>
              <a:buClrTx/>
              <a:buSzTx/>
              <a:buNone/>
            </a:pPr>
            <a:r>
              <a:rPr lang="en-US" altLang="ja-JP" sz="2200" b="1" dirty="0">
                <a:latin typeface="+mn-ea"/>
                <a:ea typeface="+mn-ea"/>
              </a:rPr>
              <a:t>(4)</a:t>
            </a:r>
            <a:r>
              <a:rPr lang="ja-JP" altLang="en-US" sz="2200" b="1" dirty="0">
                <a:latin typeface="+mn-ea"/>
                <a:ea typeface="+mn-ea"/>
              </a:rPr>
              <a:t> </a:t>
            </a:r>
            <a:r>
              <a:rPr lang="en-US" altLang="ja-JP" sz="2200" b="1" dirty="0">
                <a:latin typeface="+mn-ea"/>
                <a:ea typeface="+mn-ea"/>
              </a:rPr>
              <a:t>JP</a:t>
            </a:r>
            <a:r>
              <a:rPr lang="ja-JP" altLang="en-US" sz="2200" b="1" dirty="0">
                <a:latin typeface="+mn-ea"/>
                <a:ea typeface="+mn-ea"/>
              </a:rPr>
              <a:t> </a:t>
            </a:r>
            <a:r>
              <a:rPr lang="en-US" altLang="ja-JP" sz="2200" b="1" dirty="0">
                <a:latin typeface="+mn-ea"/>
                <a:ea typeface="+mn-ea"/>
              </a:rPr>
              <a:t>PINT</a:t>
            </a:r>
            <a:r>
              <a:rPr lang="ja-JP" altLang="en-US" sz="2200" b="1" dirty="0">
                <a:latin typeface="+mn-ea"/>
                <a:ea typeface="+mn-ea"/>
              </a:rPr>
              <a:t>への</a:t>
            </a:r>
            <a:r>
              <a:rPr lang="en-US" altLang="ja-JP" sz="2200" b="1" dirty="0">
                <a:latin typeface="+mn-ea"/>
                <a:ea typeface="+mn-ea"/>
              </a:rPr>
              <a:t>CI-NET</a:t>
            </a:r>
            <a:r>
              <a:rPr lang="ja-JP" altLang="en-US" sz="2200" b="1" dirty="0">
                <a:latin typeface="+mn-ea"/>
                <a:ea typeface="+mn-ea"/>
              </a:rPr>
              <a:t>対応の検討</a:t>
            </a:r>
            <a:endParaRPr lang="en-US" altLang="ja-JP" sz="2200" b="1" dirty="0">
              <a:latin typeface="+mn-ea"/>
              <a:ea typeface="+mn-ea"/>
            </a:endParaRPr>
          </a:p>
          <a:p>
            <a:pPr marL="447675" lvl="1" eaLnBrk="1" hangingPunct="1">
              <a:spcBef>
                <a:spcPts val="0"/>
              </a:spcBef>
              <a:buClrTx/>
              <a:buSzTx/>
              <a:buFont typeface="Wingdings" panose="05000000000000000000" pitchFamily="2" charset="2"/>
              <a:buChar char="l"/>
            </a:pPr>
            <a:r>
              <a:rPr lang="ja-JP" altLang="en-US" sz="2000" b="1" dirty="0">
                <a:latin typeface="+mn-ea"/>
                <a:ea typeface="+mn-ea"/>
              </a:rPr>
              <a:t>デジタルインボイスの日本標準仕様である</a:t>
            </a:r>
            <a:r>
              <a:rPr lang="en-US" altLang="ja-JP" sz="2000" b="1" dirty="0">
                <a:latin typeface="+mn-ea"/>
                <a:ea typeface="+mn-ea"/>
              </a:rPr>
              <a:t>JP PINT</a:t>
            </a:r>
            <a:r>
              <a:rPr lang="ja-JP" altLang="en-US" sz="2000" b="1" dirty="0">
                <a:latin typeface="+mn-ea"/>
                <a:ea typeface="+mn-ea"/>
              </a:rPr>
              <a:t>と</a:t>
            </a:r>
            <a:r>
              <a:rPr lang="en-US" altLang="ja-JP" sz="2000" b="1" dirty="0">
                <a:latin typeface="+mn-ea"/>
                <a:ea typeface="+mn-ea"/>
              </a:rPr>
              <a:t>CI-NET</a:t>
            </a:r>
            <a:r>
              <a:rPr lang="ja-JP" altLang="en-US" sz="2000" b="1" dirty="0">
                <a:latin typeface="+mn-ea"/>
                <a:ea typeface="+mn-ea"/>
              </a:rPr>
              <a:t>の対応に関して、調査・検討を行う。</a:t>
            </a:r>
            <a:endParaRPr lang="en-US" altLang="ja-JP" sz="2000" b="1" dirty="0">
              <a:latin typeface="+mn-ea"/>
              <a:ea typeface="+mn-ea"/>
            </a:endParaRPr>
          </a:p>
          <a:p>
            <a:pPr marL="538163" lvl="1" indent="-358775" eaLnBrk="1" hangingPunct="1">
              <a:spcBef>
                <a:spcPts val="0"/>
              </a:spcBef>
              <a:buClrTx/>
              <a:buSzTx/>
              <a:buNone/>
              <a:tabLst>
                <a:tab pos="717550" algn="l"/>
              </a:tabLst>
            </a:pPr>
            <a:r>
              <a:rPr lang="ja-JP" altLang="en-US" sz="2000" b="1" dirty="0">
                <a:latin typeface="+mn-ea"/>
                <a:ea typeface="+mn-ea"/>
              </a:rPr>
              <a:t>①</a:t>
            </a:r>
            <a:r>
              <a:rPr lang="en-US" altLang="ja-JP" sz="2000" b="1" dirty="0">
                <a:latin typeface="+mn-ea"/>
                <a:ea typeface="+mn-ea"/>
              </a:rPr>
              <a:t>	JP PINT</a:t>
            </a:r>
            <a:r>
              <a:rPr lang="ja-JP" altLang="en-US" sz="2000" b="1" dirty="0">
                <a:latin typeface="+mn-ea"/>
                <a:ea typeface="+mn-ea"/>
              </a:rPr>
              <a:t>の関連情報の収集</a:t>
            </a:r>
          </a:p>
          <a:p>
            <a:pPr marL="538163" lvl="1" indent="-358775" eaLnBrk="1" hangingPunct="1">
              <a:spcBef>
                <a:spcPts val="0"/>
              </a:spcBef>
              <a:buClrTx/>
              <a:buSzTx/>
              <a:buNone/>
              <a:tabLst>
                <a:tab pos="717550" algn="l"/>
              </a:tabLst>
            </a:pPr>
            <a:r>
              <a:rPr lang="ja-JP" altLang="en-US" sz="2000" b="1" dirty="0">
                <a:latin typeface="+mn-ea"/>
                <a:ea typeface="+mn-ea"/>
              </a:rPr>
              <a:t>②</a:t>
            </a:r>
            <a:r>
              <a:rPr lang="en-US" altLang="ja-JP" sz="2000" b="1" dirty="0">
                <a:latin typeface="+mn-ea"/>
                <a:ea typeface="+mn-ea"/>
              </a:rPr>
              <a:t>	CI-NET</a:t>
            </a:r>
            <a:r>
              <a:rPr lang="ja-JP" altLang="en-US" sz="2000" b="1" dirty="0">
                <a:latin typeface="+mn-ea"/>
                <a:ea typeface="+mn-ea"/>
              </a:rPr>
              <a:t>と</a:t>
            </a:r>
            <a:r>
              <a:rPr lang="en-US" altLang="ja-JP" sz="2000" b="1" dirty="0">
                <a:latin typeface="+mn-ea"/>
                <a:ea typeface="+mn-ea"/>
              </a:rPr>
              <a:t>JP PINT</a:t>
            </a:r>
            <a:r>
              <a:rPr lang="ja-JP" altLang="en-US" sz="2000" b="1" dirty="0">
                <a:latin typeface="+mn-ea"/>
                <a:ea typeface="+mn-ea"/>
              </a:rPr>
              <a:t>のデータ項目マッピング結果による</a:t>
            </a:r>
            <a:r>
              <a:rPr lang="ja-JP" altLang="en-US" sz="2000" b="1" dirty="0">
                <a:solidFill>
                  <a:srgbClr val="FF0000"/>
                </a:solidFill>
                <a:latin typeface="+mn-ea"/>
                <a:ea typeface="+mn-ea"/>
              </a:rPr>
              <a:t>仕様の検討</a:t>
            </a:r>
          </a:p>
          <a:p>
            <a:pPr marL="538163" lvl="1" indent="-358775" eaLnBrk="1" hangingPunct="1">
              <a:spcBef>
                <a:spcPts val="0"/>
              </a:spcBef>
              <a:buClrTx/>
              <a:buSzTx/>
              <a:buNone/>
              <a:tabLst>
                <a:tab pos="717550" algn="l"/>
              </a:tabLst>
            </a:pPr>
            <a:r>
              <a:rPr lang="ja-JP" altLang="en-US" sz="2000" b="1" dirty="0">
                <a:latin typeface="+mn-ea"/>
                <a:ea typeface="+mn-ea"/>
              </a:rPr>
              <a:t>③</a:t>
            </a:r>
            <a:r>
              <a:rPr lang="en-US" altLang="ja-JP" sz="2000" b="1" dirty="0">
                <a:latin typeface="+mn-ea"/>
                <a:ea typeface="+mn-ea"/>
              </a:rPr>
              <a:t>	JP PINT</a:t>
            </a:r>
            <a:r>
              <a:rPr lang="ja-JP" altLang="en-US" sz="2000" b="1" dirty="0">
                <a:latin typeface="+mn-ea"/>
                <a:ea typeface="+mn-ea"/>
              </a:rPr>
              <a:t>項目対応および実証実験等の結果を踏まえ、</a:t>
            </a:r>
            <a:r>
              <a:rPr lang="ja-JP" altLang="en-US" sz="2000" b="1" dirty="0">
                <a:solidFill>
                  <a:srgbClr val="FF0000"/>
                </a:solidFill>
                <a:latin typeface="+mn-ea"/>
                <a:ea typeface="+mn-ea"/>
              </a:rPr>
              <a:t>対応の是非を含めて検討</a:t>
            </a:r>
          </a:p>
        </p:txBody>
      </p:sp>
      <p:sp>
        <p:nvSpPr>
          <p:cNvPr id="7" name="タイトル 1">
            <a:extLst>
              <a:ext uri="{FF2B5EF4-FFF2-40B4-BE49-F238E27FC236}">
                <a16:creationId xmlns:a16="http://schemas.microsoft.com/office/drawing/2014/main" id="{1628886F-F1DB-8EAF-0868-8F8D7BEA79C1}"/>
              </a:ext>
            </a:extLst>
          </p:cNvPr>
          <p:cNvSpPr txBox="1">
            <a:spLocks/>
          </p:cNvSpPr>
          <p:nvPr/>
        </p:nvSpPr>
        <p:spPr bwMode="auto">
          <a:xfrm>
            <a:off x="661352" y="334581"/>
            <a:ext cx="8915400" cy="70291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l" rtl="0" eaLnBrk="0" fontAlgn="base" hangingPunct="0">
              <a:spcBef>
                <a:spcPct val="0"/>
              </a:spcBef>
              <a:spcAft>
                <a:spcPct val="0"/>
              </a:spcAft>
              <a:defRPr kumimoji="1" sz="2800">
                <a:solidFill>
                  <a:schemeClr val="tx2"/>
                </a:solidFill>
                <a:latin typeface="+mj-lt"/>
                <a:ea typeface="+mj-ea"/>
                <a:cs typeface="+mj-cs"/>
              </a:defRPr>
            </a:lvl1pPr>
            <a:lvl2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2pPr>
            <a:lvl3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3pPr>
            <a:lvl4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4pPr>
            <a:lvl5pPr algn="l" rtl="0" eaLnBrk="0" fontAlgn="base" hangingPunct="0">
              <a:spcBef>
                <a:spcPct val="0"/>
              </a:spcBef>
              <a:spcAft>
                <a:spcPct val="0"/>
              </a:spcAft>
              <a:defRPr kumimoji="1" sz="2800">
                <a:solidFill>
                  <a:schemeClr val="tx2"/>
                </a:solidFill>
                <a:latin typeface="Garamond" pitchFamily="18" charset="0"/>
                <a:ea typeface="ＭＳ Ｐゴシック" pitchFamily="50" charset="-128"/>
              </a:defRPr>
            </a:lvl5pPr>
            <a:lvl6pPr marL="457200" algn="l" rtl="0" fontAlgn="base">
              <a:spcBef>
                <a:spcPct val="0"/>
              </a:spcBef>
              <a:spcAft>
                <a:spcPct val="0"/>
              </a:spcAft>
              <a:defRPr kumimoji="1" sz="4200">
                <a:solidFill>
                  <a:schemeClr val="tx2"/>
                </a:solidFill>
                <a:latin typeface="Garamond" pitchFamily="18" charset="0"/>
                <a:ea typeface="ＭＳ Ｐゴシック" pitchFamily="50" charset="-128"/>
              </a:defRPr>
            </a:lvl6pPr>
            <a:lvl7pPr marL="914400" algn="l" rtl="0" fontAlgn="base">
              <a:spcBef>
                <a:spcPct val="0"/>
              </a:spcBef>
              <a:spcAft>
                <a:spcPct val="0"/>
              </a:spcAft>
              <a:defRPr kumimoji="1" sz="4200">
                <a:solidFill>
                  <a:schemeClr val="tx2"/>
                </a:solidFill>
                <a:latin typeface="Garamond" pitchFamily="18" charset="0"/>
                <a:ea typeface="ＭＳ Ｐゴシック" pitchFamily="50" charset="-128"/>
              </a:defRPr>
            </a:lvl7pPr>
            <a:lvl8pPr marL="1371600" algn="l" rtl="0" fontAlgn="base">
              <a:spcBef>
                <a:spcPct val="0"/>
              </a:spcBef>
              <a:spcAft>
                <a:spcPct val="0"/>
              </a:spcAft>
              <a:defRPr kumimoji="1" sz="4200">
                <a:solidFill>
                  <a:schemeClr val="tx2"/>
                </a:solidFill>
                <a:latin typeface="Garamond" pitchFamily="18" charset="0"/>
                <a:ea typeface="ＭＳ Ｐゴシック" pitchFamily="50" charset="-128"/>
              </a:defRPr>
            </a:lvl8pPr>
            <a:lvl9pPr marL="1828800" algn="l" rtl="0" fontAlgn="base">
              <a:spcBef>
                <a:spcPct val="0"/>
              </a:spcBef>
              <a:spcAft>
                <a:spcPct val="0"/>
              </a:spcAft>
              <a:defRPr kumimoji="1" sz="4200">
                <a:solidFill>
                  <a:schemeClr val="tx2"/>
                </a:solidFill>
                <a:latin typeface="Garamond" pitchFamily="18" charset="0"/>
                <a:ea typeface="ＭＳ Ｐゴシック" pitchFamily="50" charset="-128"/>
              </a:defRPr>
            </a:lvl9pPr>
          </a:lstStyle>
          <a:p>
            <a:r>
              <a:rPr lang="ja-JP" altLang="ja-JP" sz="3200" kern="0" dirty="0"/>
              <a:t>標準委員会の活動</a:t>
            </a:r>
            <a:r>
              <a:rPr lang="ja-JP" altLang="en-US" sz="3200" kern="0" dirty="0"/>
              <a:t>内容②</a:t>
            </a:r>
          </a:p>
        </p:txBody>
      </p:sp>
      <p:graphicFrame>
        <p:nvGraphicFramePr>
          <p:cNvPr id="2" name="表 1">
            <a:extLst>
              <a:ext uri="{FF2B5EF4-FFF2-40B4-BE49-F238E27FC236}">
                <a16:creationId xmlns:a16="http://schemas.microsoft.com/office/drawing/2014/main" id="{A7DE43E0-61D7-3911-0088-A196E6E41590}"/>
              </a:ext>
            </a:extLst>
          </p:cNvPr>
          <p:cNvGraphicFramePr>
            <a:graphicFrameLocks noGrp="1"/>
          </p:cNvGraphicFramePr>
          <p:nvPr>
            <p:extLst>
              <p:ext uri="{D42A27DB-BD31-4B8C-83A1-F6EECF244321}">
                <p14:modId xmlns:p14="http://schemas.microsoft.com/office/powerpoint/2010/main" val="1371084142"/>
              </p:ext>
            </p:extLst>
          </p:nvPr>
        </p:nvGraphicFramePr>
        <p:xfrm>
          <a:off x="536181" y="2780928"/>
          <a:ext cx="8749278" cy="3528392"/>
        </p:xfrm>
        <a:graphic>
          <a:graphicData uri="http://schemas.openxmlformats.org/drawingml/2006/table">
            <a:tbl>
              <a:tblPr firstRow="1" bandRow="1"/>
              <a:tblGrid>
                <a:gridCol w="1458213">
                  <a:extLst>
                    <a:ext uri="{9D8B030D-6E8A-4147-A177-3AD203B41FA5}">
                      <a16:colId xmlns:a16="http://schemas.microsoft.com/office/drawing/2014/main" val="777180199"/>
                    </a:ext>
                  </a:extLst>
                </a:gridCol>
                <a:gridCol w="1458213">
                  <a:extLst>
                    <a:ext uri="{9D8B030D-6E8A-4147-A177-3AD203B41FA5}">
                      <a16:colId xmlns:a16="http://schemas.microsoft.com/office/drawing/2014/main" val="3590748564"/>
                    </a:ext>
                  </a:extLst>
                </a:gridCol>
                <a:gridCol w="1458213">
                  <a:extLst>
                    <a:ext uri="{9D8B030D-6E8A-4147-A177-3AD203B41FA5}">
                      <a16:colId xmlns:a16="http://schemas.microsoft.com/office/drawing/2014/main" val="2013843115"/>
                    </a:ext>
                  </a:extLst>
                </a:gridCol>
                <a:gridCol w="1458213">
                  <a:extLst>
                    <a:ext uri="{9D8B030D-6E8A-4147-A177-3AD203B41FA5}">
                      <a16:colId xmlns:a16="http://schemas.microsoft.com/office/drawing/2014/main" val="1781526647"/>
                    </a:ext>
                  </a:extLst>
                </a:gridCol>
                <a:gridCol w="1458213">
                  <a:extLst>
                    <a:ext uri="{9D8B030D-6E8A-4147-A177-3AD203B41FA5}">
                      <a16:colId xmlns:a16="http://schemas.microsoft.com/office/drawing/2014/main" val="2290869498"/>
                    </a:ext>
                  </a:extLst>
                </a:gridCol>
                <a:gridCol w="1458213">
                  <a:extLst>
                    <a:ext uri="{9D8B030D-6E8A-4147-A177-3AD203B41FA5}">
                      <a16:colId xmlns:a16="http://schemas.microsoft.com/office/drawing/2014/main" val="169438219"/>
                    </a:ext>
                  </a:extLst>
                </a:gridCol>
              </a:tblGrid>
              <a:tr h="279809">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r>
                        <a:rPr kumimoji="1" lang="en-US" altLang="ja-JP" sz="1600" dirty="0"/>
                        <a:t>2024</a:t>
                      </a:r>
                      <a:r>
                        <a:rPr kumimoji="1" lang="ja-JP" altLang="en-US" sz="1600" dirty="0"/>
                        <a:t>年度</a:t>
                      </a:r>
                    </a:p>
                  </a:txBody>
                  <a:tcPr marT="36000" marB="36000">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gridSpan="4">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marL="0" marR="0" lvl="0" indent="0" algn="ctr" defTabSz="1280160" rtl="0" eaLnBrk="1" fontAlgn="auto" latinLnBrk="0" hangingPunct="1">
                        <a:lnSpc>
                          <a:spcPct val="100000"/>
                        </a:lnSpc>
                        <a:spcBef>
                          <a:spcPts val="0"/>
                        </a:spcBef>
                        <a:spcAft>
                          <a:spcPts val="0"/>
                        </a:spcAft>
                        <a:buClrTx/>
                        <a:buSzTx/>
                        <a:buFontTx/>
                        <a:buNone/>
                        <a:tabLst/>
                        <a:defRPr/>
                      </a:pPr>
                      <a:r>
                        <a:rPr kumimoji="1" lang="en-US" altLang="ja-JP" sz="1600" dirty="0"/>
                        <a:t>2025</a:t>
                      </a:r>
                      <a:r>
                        <a:rPr kumimoji="1" lang="ja-JP" altLang="en-US" sz="1600" dirty="0"/>
                        <a:t>年度</a:t>
                      </a:r>
                    </a:p>
                  </a:txBody>
                  <a:tcPr marT="36000" marB="36000">
                    <a:lnL w="12700" cmpd="sng">
                      <a:solidFill>
                        <a:sysClr val="windowText" lastClr="000000"/>
                      </a:solidFill>
                    </a:lnL>
                    <a:lnR w="12700" cap="flat" cmpd="sng" algn="ctr">
                      <a:solidFill>
                        <a:sysClr val="windowText" lastClr="000000"/>
                      </a:solidFill>
                      <a:prstDash val="solid"/>
                      <a:round/>
                      <a:headEnd type="none" w="med" len="med"/>
                      <a:tailEnd type="none" w="med" len="med"/>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hMerge="1">
                  <a:txBody>
                    <a:bodyPr/>
                    <a:lstStyle/>
                    <a:p>
                      <a:pPr algn="ctr"/>
                      <a:endParaRPr kumimoji="1" lang="ja-JP" altLang="en-US" sz="2000" dirty="0"/>
                    </a:p>
                  </a:txBody>
                  <a:tcPr>
                    <a:solidFill>
                      <a:schemeClr val="tx2">
                        <a:lumMod val="40000"/>
                        <a:lumOff val="60000"/>
                      </a:schemeClr>
                    </a:solidFill>
                  </a:tcPr>
                </a:tc>
                <a:tc hMerge="1">
                  <a:txBody>
                    <a:bodyPr/>
                    <a:lstStyle/>
                    <a:p>
                      <a:pPr algn="ctr"/>
                      <a:endParaRPr kumimoji="1" lang="ja-JP" altLang="en-US" sz="2000" dirty="0"/>
                    </a:p>
                  </a:txBody>
                  <a:tcPr>
                    <a:solidFill>
                      <a:schemeClr val="tx2">
                        <a:lumMod val="40000"/>
                        <a:lumOff val="60000"/>
                      </a:schemeClr>
                    </a:solidFill>
                  </a:tcPr>
                </a:tc>
                <a:tc hMerge="1">
                  <a:txBody>
                    <a:bodyPr/>
                    <a:lstStyle/>
                    <a:p>
                      <a:pPr algn="ctr"/>
                      <a:endParaRPr kumimoji="1" lang="ja-JP" altLang="en-US" sz="2000" dirty="0"/>
                    </a:p>
                  </a:txBody>
                  <a:tcPr>
                    <a:solidFill>
                      <a:schemeClr val="tx2">
                        <a:lumMod val="40000"/>
                        <a:lumOff val="60000"/>
                      </a:schemeClr>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marL="0" marR="0" lvl="0" indent="0" algn="ctr" defTabSz="1280160" rtl="0" eaLnBrk="1" fontAlgn="auto" latinLnBrk="0" hangingPunct="1">
                        <a:lnSpc>
                          <a:spcPct val="100000"/>
                        </a:lnSpc>
                        <a:spcBef>
                          <a:spcPts val="0"/>
                        </a:spcBef>
                        <a:spcAft>
                          <a:spcPts val="0"/>
                        </a:spcAft>
                        <a:buClrTx/>
                        <a:buSzTx/>
                        <a:buFontTx/>
                        <a:buNone/>
                        <a:tabLst/>
                        <a:defRPr/>
                      </a:pPr>
                      <a:r>
                        <a:rPr kumimoji="1" lang="en-US" altLang="ja-JP" sz="1600" dirty="0"/>
                        <a:t>2026</a:t>
                      </a:r>
                      <a:r>
                        <a:rPr kumimoji="1" lang="ja-JP" altLang="en-US" sz="1600" dirty="0"/>
                        <a:t>年度</a:t>
                      </a:r>
                    </a:p>
                  </a:txBody>
                  <a:tcPr marT="36000" marB="36000">
                    <a:lnL w="12700" cap="flat" cmpd="sng" algn="ctr">
                      <a:solidFill>
                        <a:sysClr val="windowText" lastClr="000000"/>
                      </a:solidFill>
                      <a:prstDash val="solid"/>
                      <a:round/>
                      <a:headEnd type="none" w="med" len="med"/>
                      <a:tailEnd type="none" w="med" len="med"/>
                    </a:lnL>
                    <a:lnR w="12700" cap="flat" cmpd="sng" algn="ctr">
                      <a:solidFill>
                        <a:sysClr val="windowText" lastClr="000000"/>
                      </a:solidFill>
                      <a:prstDash val="solid"/>
                      <a:round/>
                      <a:headEnd type="none" w="med" len="med"/>
                      <a:tailEnd type="none" w="med" len="med"/>
                    </a:lnR>
                    <a:lnT w="12700" cap="flat" cmpd="sng" algn="ctr">
                      <a:solidFill>
                        <a:sysClr val="windowText" lastClr="000000"/>
                      </a:solidFill>
                      <a:prstDash val="solid"/>
                      <a:round/>
                      <a:headEnd type="none" w="med" len="med"/>
                      <a:tailEnd type="none" w="med" len="med"/>
                    </a:lnT>
                    <a:lnB w="12700" cap="flat" cmpd="sng" algn="ctr">
                      <a:solidFill>
                        <a:sysClr val="windowText" lastClr="000000"/>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288397899"/>
                  </a:ext>
                </a:extLst>
              </a:tr>
              <a:tr h="297031">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r>
                        <a:rPr kumimoji="1" lang="en-US" altLang="ja-JP" sz="1600" dirty="0"/>
                        <a:t>4Q</a:t>
                      </a:r>
                      <a:endParaRPr kumimoji="1" lang="ja-JP" altLang="en-US" sz="16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r>
                        <a:rPr kumimoji="1" lang="en-US" altLang="ja-JP" sz="1600" dirty="0"/>
                        <a:t>1Q</a:t>
                      </a:r>
                      <a:endParaRPr kumimoji="1" lang="ja-JP" altLang="en-US" sz="16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r>
                        <a:rPr kumimoji="1" lang="en-US" altLang="ja-JP" sz="1600" dirty="0"/>
                        <a:t>2Q</a:t>
                      </a:r>
                      <a:endParaRPr kumimoji="1" lang="ja-JP" altLang="en-US" sz="16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r>
                        <a:rPr kumimoji="1" lang="en-US" altLang="ja-JP" sz="1600" dirty="0"/>
                        <a:t>3Q</a:t>
                      </a:r>
                      <a:endParaRPr kumimoji="1" lang="ja-JP" altLang="en-US" sz="16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r>
                        <a:rPr kumimoji="1" lang="en-US" altLang="ja-JP" sz="1600" dirty="0"/>
                        <a:t>4Q</a:t>
                      </a:r>
                      <a:endParaRPr kumimoji="1" lang="ja-JP" altLang="en-US" sz="16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endParaRPr kumimoji="1" lang="ja-JP" altLang="en-US" sz="1600" dirty="0"/>
                    </a:p>
                  </a:txBody>
                  <a:tcPr>
                    <a:lnL w="12700" cmpd="sng">
                      <a:solidFill>
                        <a:sysClr val="windowText" lastClr="000000"/>
                      </a:solidFill>
                    </a:lnL>
                    <a:lnR w="12700" cmpd="sng">
                      <a:solidFill>
                        <a:sysClr val="windowText" lastClr="000000"/>
                      </a:solidFill>
                    </a:lnR>
                    <a:lnT w="12700" cap="flat" cmpd="sng" algn="ctr">
                      <a:solidFill>
                        <a:sysClr val="windowText" lastClr="000000"/>
                      </a:solidFill>
                      <a:prstDash val="solid"/>
                      <a:round/>
                      <a:headEnd type="none" w="med" len="med"/>
                      <a:tailEnd type="none" w="med" len="med"/>
                    </a:lnT>
                    <a:lnB w="12700" cmpd="sng">
                      <a:solidFill>
                        <a:sysClr val="windowText" lastClr="000000"/>
                      </a:solidFill>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223399162"/>
                  </a:ext>
                </a:extLst>
              </a:tr>
              <a:tr h="2877272">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endParaRPr kumimoji="1" lang="ja-JP" altLang="en-US" sz="20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endParaRPr kumimoji="1" lang="ja-JP" altLang="en-US" sz="20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endParaRPr kumimoji="1" lang="ja-JP" altLang="en-US" sz="20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endParaRPr kumimoji="1" lang="ja-JP" altLang="en-US" sz="20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endParaRPr kumimoji="1" lang="ja-JP" altLang="en-US" sz="20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endParaRPr kumimoji="1" lang="ja-JP" altLang="en-US" sz="2000" dirty="0"/>
                    </a:p>
                  </a:txBody>
                  <a:tcPr>
                    <a:lnL w="12700" cmpd="sng">
                      <a:solidFill>
                        <a:sysClr val="windowText" lastClr="000000"/>
                      </a:solidFill>
                    </a:lnL>
                    <a:lnR w="12700" cmpd="sng">
                      <a:solidFill>
                        <a:sysClr val="windowText" lastClr="000000"/>
                      </a:solidFill>
                    </a:lnR>
                    <a:lnT w="12700" cmpd="sng">
                      <a:solidFill>
                        <a:sysClr val="windowText" lastClr="000000"/>
                      </a:solidFill>
                    </a:lnT>
                    <a:lnB w="12700" cmpd="sng">
                      <a:solidFill>
                        <a:sysClr val="windowText" lastClr="000000"/>
                      </a:solidFill>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73659821"/>
                  </a:ext>
                </a:extLst>
              </a:tr>
            </a:tbl>
          </a:graphicData>
        </a:graphic>
      </p:graphicFrame>
      <p:sp>
        <p:nvSpPr>
          <p:cNvPr id="4" name="正方形/長方形 3">
            <a:extLst>
              <a:ext uri="{FF2B5EF4-FFF2-40B4-BE49-F238E27FC236}">
                <a16:creationId xmlns:a16="http://schemas.microsoft.com/office/drawing/2014/main" id="{F804A3D0-02FF-5437-0317-4E5677CBA917}"/>
              </a:ext>
            </a:extLst>
          </p:cNvPr>
          <p:cNvSpPr/>
          <p:nvPr/>
        </p:nvSpPr>
        <p:spPr>
          <a:xfrm rot="10800000" flipV="1">
            <a:off x="579416" y="4386886"/>
            <a:ext cx="1397158" cy="196311"/>
          </a:xfrm>
          <a:prstGeom prst="rect">
            <a:avLst/>
          </a:prstGeom>
          <a:solidFill>
            <a:srgbClr val="F79646">
              <a:lumMod val="40000"/>
              <a:lumOff val="60000"/>
            </a:srgbClr>
          </a:solidFill>
          <a:ln w="9525" cap="flat" cmpd="sng" algn="ctr">
            <a:noFill/>
            <a:prstDash val="solid"/>
          </a:ln>
          <a:effectLst/>
        </p:spPr>
        <p:txBody>
          <a:bodyPr rot="0" spcFirstLastPara="0" vert="horz" wrap="none" lIns="46800" tIns="252000" rIns="46800" bIns="0" numCol="1" spcCol="0" rtlCol="0" fromWordArt="0" anchor="t" anchorCtr="0" forceAA="0" compatLnSpc="1">
            <a:prstTxWarp prst="textNoShape">
              <a:avLst/>
            </a:prstTxWarp>
            <a:noAutofit/>
          </a:bodyPr>
          <a:lstStyle>
            <a:defPPr>
              <a:defRPr lang="ja-JP"/>
            </a:defPPr>
            <a:lvl1pPr marL="0" algn="l" defTabSz="1280160" rtl="0" eaLnBrk="1" latinLnBrk="0" hangingPunct="1">
              <a:defRPr kumimoji="1" sz="2500" kern="1200">
                <a:solidFill>
                  <a:schemeClr val="lt1"/>
                </a:solidFill>
                <a:latin typeface="+mn-lt"/>
                <a:ea typeface="+mn-ea"/>
                <a:cs typeface="+mn-cs"/>
              </a:defRPr>
            </a:lvl1pPr>
            <a:lvl2pPr marL="640080" algn="l" defTabSz="1280160" rtl="0" eaLnBrk="1" latinLnBrk="0" hangingPunct="1">
              <a:defRPr kumimoji="1" sz="2500" kern="1200">
                <a:solidFill>
                  <a:schemeClr val="lt1"/>
                </a:solidFill>
                <a:latin typeface="+mn-lt"/>
                <a:ea typeface="+mn-ea"/>
                <a:cs typeface="+mn-cs"/>
              </a:defRPr>
            </a:lvl2pPr>
            <a:lvl3pPr marL="1280160" algn="l" defTabSz="1280160" rtl="0" eaLnBrk="1" latinLnBrk="0" hangingPunct="1">
              <a:defRPr kumimoji="1" sz="2500" kern="1200">
                <a:solidFill>
                  <a:schemeClr val="lt1"/>
                </a:solidFill>
                <a:latin typeface="+mn-lt"/>
                <a:ea typeface="+mn-ea"/>
                <a:cs typeface="+mn-cs"/>
              </a:defRPr>
            </a:lvl3pPr>
            <a:lvl4pPr marL="1920240" algn="l" defTabSz="1280160" rtl="0" eaLnBrk="1" latinLnBrk="0" hangingPunct="1">
              <a:defRPr kumimoji="1" sz="2500" kern="1200">
                <a:solidFill>
                  <a:schemeClr val="lt1"/>
                </a:solidFill>
                <a:latin typeface="+mn-lt"/>
                <a:ea typeface="+mn-ea"/>
                <a:cs typeface="+mn-cs"/>
              </a:defRPr>
            </a:lvl4pPr>
            <a:lvl5pPr marL="2560320" algn="l" defTabSz="1280160" rtl="0" eaLnBrk="1" latinLnBrk="0" hangingPunct="1">
              <a:defRPr kumimoji="1" sz="2500" kern="1200">
                <a:solidFill>
                  <a:schemeClr val="lt1"/>
                </a:solidFill>
                <a:latin typeface="+mn-lt"/>
                <a:ea typeface="+mn-ea"/>
                <a:cs typeface="+mn-cs"/>
              </a:defRPr>
            </a:lvl5pPr>
            <a:lvl6pPr marL="3200400" algn="l" defTabSz="1280160" rtl="0" eaLnBrk="1" latinLnBrk="0" hangingPunct="1">
              <a:defRPr kumimoji="1" sz="2500" kern="1200">
                <a:solidFill>
                  <a:schemeClr val="lt1"/>
                </a:solidFill>
                <a:latin typeface="+mn-lt"/>
                <a:ea typeface="+mn-ea"/>
                <a:cs typeface="+mn-cs"/>
              </a:defRPr>
            </a:lvl6pPr>
            <a:lvl7pPr marL="3840480" algn="l" defTabSz="1280160" rtl="0" eaLnBrk="1" latinLnBrk="0" hangingPunct="1">
              <a:defRPr kumimoji="1" sz="2500" kern="1200">
                <a:solidFill>
                  <a:schemeClr val="lt1"/>
                </a:solidFill>
                <a:latin typeface="+mn-lt"/>
                <a:ea typeface="+mn-ea"/>
                <a:cs typeface="+mn-cs"/>
              </a:defRPr>
            </a:lvl7pPr>
            <a:lvl8pPr marL="4480560" algn="l" defTabSz="1280160" rtl="0" eaLnBrk="1" latinLnBrk="0" hangingPunct="1">
              <a:defRPr kumimoji="1" sz="2500" kern="1200">
                <a:solidFill>
                  <a:schemeClr val="lt1"/>
                </a:solidFill>
                <a:latin typeface="+mn-lt"/>
                <a:ea typeface="+mn-ea"/>
                <a:cs typeface="+mn-cs"/>
              </a:defRPr>
            </a:lvl8pPr>
            <a:lvl9pPr marL="5120640" algn="l" defTabSz="1280160" rtl="0" eaLnBrk="1" latinLnBrk="0" hangingPunct="1">
              <a:defRPr kumimoji="1" sz="2500" kern="1200">
                <a:solidFill>
                  <a:schemeClr val="lt1"/>
                </a:solidFill>
                <a:latin typeface="+mn-lt"/>
                <a:ea typeface="+mn-ea"/>
                <a:cs typeface="+mn-cs"/>
              </a:defRPr>
            </a:lvl9pPr>
          </a:lstStyle>
          <a:p>
            <a:pPr marL="0" marR="0" lvl="0" indent="0" algn="l" defTabSz="128016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実証実験</a:t>
            </a:r>
            <a:r>
              <a:rPr kumimoji="1" lang="en-US" altLang="ja-JP"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a:t>
            </a:r>
            <a:r>
              <a:rPr kumimoji="1" lang="ja-JP" altLang="en-US"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第</a:t>
            </a:r>
            <a:r>
              <a:rPr kumimoji="1" lang="en-US" altLang="ja-JP"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1</a:t>
            </a:r>
            <a:r>
              <a:rPr kumimoji="1" lang="ja-JP" altLang="en-US" sz="1400" b="1" i="0" u="none" strike="noStrike" kern="1200" cap="none" spc="0" normalizeH="0" baseline="0" noProof="0">
                <a:ln>
                  <a:noFill/>
                </a:ln>
                <a:solidFill>
                  <a:prstClr val="black"/>
                </a:solidFill>
                <a:effectLst/>
                <a:uLnTx/>
                <a:uFillTx/>
                <a:latin typeface="+mj-ea"/>
                <a:ea typeface="+mj-ea"/>
                <a:cs typeface="ＭＳ Ｐゴシック" panose="020B0600070205080204" pitchFamily="50" charset="-128"/>
              </a:rPr>
              <a:t>ステップ・</a:t>
            </a:r>
            <a:r>
              <a:rPr kumimoji="1" lang="en-US" altLang="ja-JP" sz="1400" b="1" i="0" u="none" strike="noStrike" kern="1200" cap="none" spc="0" normalizeH="0" baseline="0" noProof="0">
                <a:ln>
                  <a:noFill/>
                </a:ln>
                <a:solidFill>
                  <a:prstClr val="black"/>
                </a:solidFill>
                <a:effectLst/>
                <a:uLnTx/>
                <a:uFillTx/>
                <a:latin typeface="+mj-ea"/>
                <a:ea typeface="+mj-ea"/>
                <a:cs typeface="ＭＳ Ｐゴシック" panose="020B0600070205080204" pitchFamily="50" charset="-128"/>
              </a:rPr>
              <a:t>TF</a:t>
            </a:r>
            <a:r>
              <a:rPr kumimoji="1" lang="ja-JP" altLang="ja-JP"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実証</a:t>
            </a:r>
            <a:r>
              <a:rPr kumimoji="1" lang="en-US" altLang="ja-JP"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a:t>
            </a:r>
            <a:endParaRPr kumimoji="1" lang="ja-JP" altLang="en-US" sz="1400" b="1" i="0" u="none" strike="noStrike" kern="1200" cap="none" spc="0" normalizeH="0" baseline="0" noProof="0" dirty="0">
              <a:ln>
                <a:noFill/>
              </a:ln>
              <a:solidFill>
                <a:prstClr val="black"/>
              </a:solidFill>
              <a:effectLst/>
              <a:uLnTx/>
              <a:uFillTx/>
              <a:latin typeface="+mj-ea"/>
              <a:ea typeface="+mj-ea"/>
            </a:endParaRPr>
          </a:p>
        </p:txBody>
      </p:sp>
      <p:sp>
        <p:nvSpPr>
          <p:cNvPr id="6" name="正方形/長方形 5">
            <a:extLst>
              <a:ext uri="{FF2B5EF4-FFF2-40B4-BE49-F238E27FC236}">
                <a16:creationId xmlns:a16="http://schemas.microsoft.com/office/drawing/2014/main" id="{A66A3C8F-AFEE-4CC3-B84F-8C7FD7E7F468}"/>
              </a:ext>
            </a:extLst>
          </p:cNvPr>
          <p:cNvSpPr/>
          <p:nvPr/>
        </p:nvSpPr>
        <p:spPr>
          <a:xfrm rot="10800000" flipV="1">
            <a:off x="2011609" y="5279909"/>
            <a:ext cx="2916767" cy="199191"/>
          </a:xfrm>
          <a:prstGeom prst="rect">
            <a:avLst/>
          </a:prstGeom>
          <a:solidFill>
            <a:srgbClr val="FFC000"/>
          </a:solidFill>
          <a:ln w="9525" cap="flat" cmpd="sng" algn="ctr">
            <a:noFill/>
            <a:prstDash val="solid"/>
          </a:ln>
          <a:effectLst/>
        </p:spPr>
        <p:txBody>
          <a:bodyPr rot="0" spcFirstLastPara="0" vert="horz" wrap="none" lIns="46800" tIns="252000" rIns="46800" bIns="0" numCol="1" spcCol="0" rtlCol="0" fromWordArt="0" anchor="t" anchorCtr="0" forceAA="0" compatLnSpc="1">
            <a:prstTxWarp prst="textNoShape">
              <a:avLst/>
            </a:prstTxWarp>
            <a:noAutofit/>
          </a:bodyPr>
          <a:lstStyle>
            <a:defPPr>
              <a:defRPr lang="ja-JP"/>
            </a:defPPr>
            <a:lvl1pPr marL="0" algn="l" defTabSz="1280160" rtl="0" eaLnBrk="1" latinLnBrk="0" hangingPunct="1">
              <a:defRPr kumimoji="1" sz="2500" kern="1200">
                <a:solidFill>
                  <a:schemeClr val="lt1"/>
                </a:solidFill>
                <a:latin typeface="+mn-lt"/>
                <a:ea typeface="+mn-ea"/>
                <a:cs typeface="+mn-cs"/>
              </a:defRPr>
            </a:lvl1pPr>
            <a:lvl2pPr marL="640080" algn="l" defTabSz="1280160" rtl="0" eaLnBrk="1" latinLnBrk="0" hangingPunct="1">
              <a:defRPr kumimoji="1" sz="2500" kern="1200">
                <a:solidFill>
                  <a:schemeClr val="lt1"/>
                </a:solidFill>
                <a:latin typeface="+mn-lt"/>
                <a:ea typeface="+mn-ea"/>
                <a:cs typeface="+mn-cs"/>
              </a:defRPr>
            </a:lvl2pPr>
            <a:lvl3pPr marL="1280160" algn="l" defTabSz="1280160" rtl="0" eaLnBrk="1" latinLnBrk="0" hangingPunct="1">
              <a:defRPr kumimoji="1" sz="2500" kern="1200">
                <a:solidFill>
                  <a:schemeClr val="lt1"/>
                </a:solidFill>
                <a:latin typeface="+mn-lt"/>
                <a:ea typeface="+mn-ea"/>
                <a:cs typeface="+mn-cs"/>
              </a:defRPr>
            </a:lvl3pPr>
            <a:lvl4pPr marL="1920240" algn="l" defTabSz="1280160" rtl="0" eaLnBrk="1" latinLnBrk="0" hangingPunct="1">
              <a:defRPr kumimoji="1" sz="2500" kern="1200">
                <a:solidFill>
                  <a:schemeClr val="lt1"/>
                </a:solidFill>
                <a:latin typeface="+mn-lt"/>
                <a:ea typeface="+mn-ea"/>
                <a:cs typeface="+mn-cs"/>
              </a:defRPr>
            </a:lvl4pPr>
            <a:lvl5pPr marL="2560320" algn="l" defTabSz="1280160" rtl="0" eaLnBrk="1" latinLnBrk="0" hangingPunct="1">
              <a:defRPr kumimoji="1" sz="2500" kern="1200">
                <a:solidFill>
                  <a:schemeClr val="lt1"/>
                </a:solidFill>
                <a:latin typeface="+mn-lt"/>
                <a:ea typeface="+mn-ea"/>
                <a:cs typeface="+mn-cs"/>
              </a:defRPr>
            </a:lvl5pPr>
            <a:lvl6pPr marL="3200400" algn="l" defTabSz="1280160" rtl="0" eaLnBrk="1" latinLnBrk="0" hangingPunct="1">
              <a:defRPr kumimoji="1" sz="2500" kern="1200">
                <a:solidFill>
                  <a:schemeClr val="lt1"/>
                </a:solidFill>
                <a:latin typeface="+mn-lt"/>
                <a:ea typeface="+mn-ea"/>
                <a:cs typeface="+mn-cs"/>
              </a:defRPr>
            </a:lvl6pPr>
            <a:lvl7pPr marL="3840480" algn="l" defTabSz="1280160" rtl="0" eaLnBrk="1" latinLnBrk="0" hangingPunct="1">
              <a:defRPr kumimoji="1" sz="2500" kern="1200">
                <a:solidFill>
                  <a:schemeClr val="lt1"/>
                </a:solidFill>
                <a:latin typeface="+mn-lt"/>
                <a:ea typeface="+mn-ea"/>
                <a:cs typeface="+mn-cs"/>
              </a:defRPr>
            </a:lvl7pPr>
            <a:lvl8pPr marL="4480560" algn="l" defTabSz="1280160" rtl="0" eaLnBrk="1" latinLnBrk="0" hangingPunct="1">
              <a:defRPr kumimoji="1" sz="2500" kern="1200">
                <a:solidFill>
                  <a:schemeClr val="lt1"/>
                </a:solidFill>
                <a:latin typeface="+mn-lt"/>
                <a:ea typeface="+mn-ea"/>
                <a:cs typeface="+mn-cs"/>
              </a:defRPr>
            </a:lvl8pPr>
            <a:lvl9pPr marL="5120640" algn="l" defTabSz="1280160" rtl="0" eaLnBrk="1" latinLnBrk="0" hangingPunct="1">
              <a:defRPr kumimoji="1" sz="2500" kern="1200">
                <a:solidFill>
                  <a:schemeClr val="lt1"/>
                </a:solidFill>
                <a:latin typeface="+mn-lt"/>
                <a:ea typeface="+mn-ea"/>
                <a:cs typeface="+mn-cs"/>
              </a:defRPr>
            </a:lvl9pPr>
          </a:lstStyle>
          <a:p>
            <a:pPr marL="0" marR="0" lvl="0" indent="0" algn="ctr" defTabSz="128016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srgbClr val="000000"/>
                </a:solidFill>
                <a:effectLst/>
                <a:uLnTx/>
                <a:uFillTx/>
                <a:latin typeface="+mj-ea"/>
                <a:ea typeface="+mj-ea"/>
                <a:cs typeface="+mn-cs"/>
              </a:rPr>
              <a:t>実証実験</a:t>
            </a:r>
            <a:r>
              <a:rPr kumimoji="1" lang="en-US" altLang="ja-JP" sz="1400" b="1" i="0" u="none" strike="noStrike" kern="1200" cap="none" spc="0" normalizeH="0" baseline="0" noProof="0" dirty="0">
                <a:ln>
                  <a:noFill/>
                </a:ln>
                <a:solidFill>
                  <a:srgbClr val="000000"/>
                </a:solidFill>
                <a:effectLst/>
                <a:uLnTx/>
                <a:uFillTx/>
                <a:latin typeface="+mj-ea"/>
                <a:ea typeface="+mj-ea"/>
                <a:cs typeface="+mn-cs"/>
              </a:rPr>
              <a:t>(</a:t>
            </a:r>
            <a:r>
              <a:rPr kumimoji="1" lang="ja-JP" altLang="en-US"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第</a:t>
            </a:r>
            <a:r>
              <a:rPr kumimoji="1" lang="en-US" altLang="ja-JP"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2</a:t>
            </a:r>
            <a:r>
              <a:rPr kumimoji="1" lang="ja-JP" altLang="en-US"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ステップ</a:t>
            </a:r>
            <a:r>
              <a:rPr kumimoji="1" lang="en-US" altLang="ja-JP"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a:t>
            </a:r>
            <a:endParaRPr kumimoji="1" lang="ja-JP" altLang="en-US" sz="1400" b="1" i="0" u="none" strike="noStrike" kern="1200" cap="none" spc="0" normalizeH="0" baseline="0" noProof="0" dirty="0">
              <a:ln>
                <a:noFill/>
              </a:ln>
              <a:solidFill>
                <a:srgbClr val="000000"/>
              </a:solidFill>
              <a:effectLst/>
              <a:uLnTx/>
              <a:uFillTx/>
              <a:latin typeface="+mj-ea"/>
              <a:ea typeface="+mj-ea"/>
              <a:cs typeface="+mn-cs"/>
            </a:endParaRPr>
          </a:p>
        </p:txBody>
      </p:sp>
      <p:sp>
        <p:nvSpPr>
          <p:cNvPr id="8" name="正方形/長方形 7">
            <a:extLst>
              <a:ext uri="{FF2B5EF4-FFF2-40B4-BE49-F238E27FC236}">
                <a16:creationId xmlns:a16="http://schemas.microsoft.com/office/drawing/2014/main" id="{8BACB21D-C619-3D47-E1D6-7D8F93AD4527}"/>
              </a:ext>
            </a:extLst>
          </p:cNvPr>
          <p:cNvSpPr/>
          <p:nvPr/>
        </p:nvSpPr>
        <p:spPr>
          <a:xfrm rot="10800000" flipV="1">
            <a:off x="2006726" y="4838134"/>
            <a:ext cx="2916000" cy="196311"/>
          </a:xfrm>
          <a:prstGeom prst="rect">
            <a:avLst/>
          </a:prstGeom>
          <a:solidFill>
            <a:srgbClr val="00B050"/>
          </a:solidFill>
          <a:ln w="9525" cap="flat" cmpd="sng" algn="ctr">
            <a:noFill/>
            <a:prstDash val="solid"/>
          </a:ln>
          <a:effectLst/>
        </p:spPr>
        <p:txBody>
          <a:bodyPr rot="0" spcFirstLastPara="0" vert="horz" wrap="none" lIns="46800" tIns="252000" rIns="46800" bIns="0" numCol="1" spcCol="0" rtlCol="0" fromWordArt="0" anchor="t" anchorCtr="0" forceAA="0" compatLnSpc="1">
            <a:prstTxWarp prst="textNoShape">
              <a:avLst/>
            </a:prstTxWarp>
            <a:noAutofit/>
          </a:bodyPr>
          <a:lstStyle>
            <a:defPPr>
              <a:defRPr lang="ja-JP"/>
            </a:defPPr>
            <a:lvl1pPr marL="0" algn="l" defTabSz="1280160" rtl="0" eaLnBrk="1" latinLnBrk="0" hangingPunct="1">
              <a:defRPr kumimoji="1" sz="2500" kern="1200">
                <a:solidFill>
                  <a:schemeClr val="lt1"/>
                </a:solidFill>
                <a:latin typeface="+mn-lt"/>
                <a:ea typeface="+mn-ea"/>
                <a:cs typeface="+mn-cs"/>
              </a:defRPr>
            </a:lvl1pPr>
            <a:lvl2pPr marL="640080" algn="l" defTabSz="1280160" rtl="0" eaLnBrk="1" latinLnBrk="0" hangingPunct="1">
              <a:defRPr kumimoji="1" sz="2500" kern="1200">
                <a:solidFill>
                  <a:schemeClr val="lt1"/>
                </a:solidFill>
                <a:latin typeface="+mn-lt"/>
                <a:ea typeface="+mn-ea"/>
                <a:cs typeface="+mn-cs"/>
              </a:defRPr>
            </a:lvl2pPr>
            <a:lvl3pPr marL="1280160" algn="l" defTabSz="1280160" rtl="0" eaLnBrk="1" latinLnBrk="0" hangingPunct="1">
              <a:defRPr kumimoji="1" sz="2500" kern="1200">
                <a:solidFill>
                  <a:schemeClr val="lt1"/>
                </a:solidFill>
                <a:latin typeface="+mn-lt"/>
                <a:ea typeface="+mn-ea"/>
                <a:cs typeface="+mn-cs"/>
              </a:defRPr>
            </a:lvl3pPr>
            <a:lvl4pPr marL="1920240" algn="l" defTabSz="1280160" rtl="0" eaLnBrk="1" latinLnBrk="0" hangingPunct="1">
              <a:defRPr kumimoji="1" sz="2500" kern="1200">
                <a:solidFill>
                  <a:schemeClr val="lt1"/>
                </a:solidFill>
                <a:latin typeface="+mn-lt"/>
                <a:ea typeface="+mn-ea"/>
                <a:cs typeface="+mn-cs"/>
              </a:defRPr>
            </a:lvl4pPr>
            <a:lvl5pPr marL="2560320" algn="l" defTabSz="1280160" rtl="0" eaLnBrk="1" latinLnBrk="0" hangingPunct="1">
              <a:defRPr kumimoji="1" sz="2500" kern="1200">
                <a:solidFill>
                  <a:schemeClr val="lt1"/>
                </a:solidFill>
                <a:latin typeface="+mn-lt"/>
                <a:ea typeface="+mn-ea"/>
                <a:cs typeface="+mn-cs"/>
              </a:defRPr>
            </a:lvl5pPr>
            <a:lvl6pPr marL="3200400" algn="l" defTabSz="1280160" rtl="0" eaLnBrk="1" latinLnBrk="0" hangingPunct="1">
              <a:defRPr kumimoji="1" sz="2500" kern="1200">
                <a:solidFill>
                  <a:schemeClr val="lt1"/>
                </a:solidFill>
                <a:latin typeface="+mn-lt"/>
                <a:ea typeface="+mn-ea"/>
                <a:cs typeface="+mn-cs"/>
              </a:defRPr>
            </a:lvl6pPr>
            <a:lvl7pPr marL="3840480" algn="l" defTabSz="1280160" rtl="0" eaLnBrk="1" latinLnBrk="0" hangingPunct="1">
              <a:defRPr kumimoji="1" sz="2500" kern="1200">
                <a:solidFill>
                  <a:schemeClr val="lt1"/>
                </a:solidFill>
                <a:latin typeface="+mn-lt"/>
                <a:ea typeface="+mn-ea"/>
                <a:cs typeface="+mn-cs"/>
              </a:defRPr>
            </a:lvl7pPr>
            <a:lvl8pPr marL="4480560" algn="l" defTabSz="1280160" rtl="0" eaLnBrk="1" latinLnBrk="0" hangingPunct="1">
              <a:defRPr kumimoji="1" sz="2500" kern="1200">
                <a:solidFill>
                  <a:schemeClr val="lt1"/>
                </a:solidFill>
                <a:latin typeface="+mn-lt"/>
                <a:ea typeface="+mn-ea"/>
                <a:cs typeface="+mn-cs"/>
              </a:defRPr>
            </a:lvl8pPr>
            <a:lvl9pPr marL="5120640" algn="l" defTabSz="1280160" rtl="0" eaLnBrk="1" latinLnBrk="0" hangingPunct="1">
              <a:defRPr kumimoji="1" sz="2500" kern="1200">
                <a:solidFill>
                  <a:schemeClr val="lt1"/>
                </a:solidFill>
                <a:latin typeface="+mn-lt"/>
                <a:ea typeface="+mn-ea"/>
                <a:cs typeface="+mn-cs"/>
              </a:defRPr>
            </a:lvl9pPr>
          </a:lstStyle>
          <a:p>
            <a:pPr marL="0" marR="0" lvl="0" indent="0" algn="ctr" defTabSz="128016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srgbClr val="000000"/>
                </a:solidFill>
                <a:effectLst/>
                <a:uLnTx/>
                <a:uFillTx/>
                <a:latin typeface="+mj-ea"/>
                <a:ea typeface="+mj-ea"/>
                <a:cs typeface="+mn-cs"/>
              </a:rPr>
              <a:t>方針整理</a:t>
            </a:r>
            <a:r>
              <a:rPr kumimoji="1" lang="en-US" altLang="ja-JP" sz="1400" b="1" i="0" u="none" strike="noStrike" kern="1200" cap="none" spc="0" normalizeH="0" baseline="0" noProof="0" dirty="0">
                <a:ln>
                  <a:noFill/>
                </a:ln>
                <a:solidFill>
                  <a:srgbClr val="000000"/>
                </a:solidFill>
                <a:effectLst/>
                <a:uLnTx/>
                <a:uFillTx/>
                <a:latin typeface="+mj-ea"/>
                <a:ea typeface="+mj-ea"/>
                <a:cs typeface="+mn-cs"/>
              </a:rPr>
              <a:t>(</a:t>
            </a:r>
            <a:r>
              <a:rPr kumimoji="1" lang="ja-JP" altLang="en-US" sz="1400" b="1" i="0" u="none" strike="noStrike" kern="1200" cap="none" spc="0" normalizeH="0" baseline="0" noProof="0" dirty="0">
                <a:ln>
                  <a:noFill/>
                </a:ln>
                <a:solidFill>
                  <a:srgbClr val="000000"/>
                </a:solidFill>
                <a:effectLst/>
                <a:uLnTx/>
                <a:uFillTx/>
                <a:latin typeface="+mj-ea"/>
                <a:ea typeface="+mj-ea"/>
                <a:cs typeface="+mn-cs"/>
              </a:rPr>
              <a:t>課題抽出、シナリオ作成、項目精査</a:t>
            </a:r>
            <a:r>
              <a:rPr kumimoji="1" lang="en-US" altLang="ja-JP" sz="1400" b="1" i="0" u="none" strike="noStrike" kern="1200" cap="none" spc="0" normalizeH="0" baseline="0" noProof="0" dirty="0">
                <a:ln>
                  <a:noFill/>
                </a:ln>
                <a:solidFill>
                  <a:srgbClr val="000000"/>
                </a:solidFill>
                <a:effectLst/>
                <a:uLnTx/>
                <a:uFillTx/>
                <a:latin typeface="+mj-ea"/>
                <a:ea typeface="+mj-ea"/>
                <a:cs typeface="+mn-cs"/>
              </a:rPr>
              <a:t>)</a:t>
            </a:r>
            <a:endParaRPr kumimoji="1" lang="ja-JP" altLang="en-US" sz="1400" b="1" i="0" u="none" strike="noStrike" kern="1200" cap="none" spc="0" normalizeH="0" baseline="0" noProof="0" dirty="0">
              <a:ln>
                <a:noFill/>
              </a:ln>
              <a:solidFill>
                <a:srgbClr val="000000"/>
              </a:solidFill>
              <a:effectLst/>
              <a:uLnTx/>
              <a:uFillTx/>
              <a:latin typeface="+mj-ea"/>
              <a:ea typeface="+mj-ea"/>
              <a:cs typeface="+mn-cs"/>
            </a:endParaRPr>
          </a:p>
        </p:txBody>
      </p:sp>
      <p:sp>
        <p:nvSpPr>
          <p:cNvPr id="9" name="正方形/長方形 8">
            <a:extLst>
              <a:ext uri="{FF2B5EF4-FFF2-40B4-BE49-F238E27FC236}">
                <a16:creationId xmlns:a16="http://schemas.microsoft.com/office/drawing/2014/main" id="{0309B462-371B-CABE-F02C-D0F738E72198}"/>
              </a:ext>
            </a:extLst>
          </p:cNvPr>
          <p:cNvSpPr/>
          <p:nvPr/>
        </p:nvSpPr>
        <p:spPr>
          <a:xfrm rot="10800000" flipV="1">
            <a:off x="4940902" y="5392927"/>
            <a:ext cx="2904067" cy="196312"/>
          </a:xfrm>
          <a:prstGeom prst="rect">
            <a:avLst/>
          </a:prstGeom>
          <a:solidFill>
            <a:srgbClr val="00B050"/>
          </a:solidFill>
          <a:ln w="9525" cap="flat" cmpd="sng" algn="ctr">
            <a:noFill/>
            <a:prstDash val="solid"/>
          </a:ln>
          <a:effectLst/>
        </p:spPr>
        <p:txBody>
          <a:bodyPr rot="0" spcFirstLastPara="0" vert="horz" wrap="none" lIns="46800" tIns="252000" rIns="46800" bIns="0" numCol="1" spcCol="0" rtlCol="0" fromWordArt="0" anchor="t" anchorCtr="0" forceAA="0" compatLnSpc="1">
            <a:prstTxWarp prst="textNoShape">
              <a:avLst/>
            </a:prstTxWarp>
            <a:noAutofit/>
          </a:bodyPr>
          <a:lstStyle>
            <a:defPPr>
              <a:defRPr lang="ja-JP"/>
            </a:defPPr>
            <a:lvl1pPr marL="0" algn="l" defTabSz="1280160" rtl="0" eaLnBrk="1" latinLnBrk="0" hangingPunct="1">
              <a:defRPr kumimoji="1" sz="2500" kern="1200">
                <a:solidFill>
                  <a:schemeClr val="lt1"/>
                </a:solidFill>
                <a:latin typeface="+mn-lt"/>
                <a:ea typeface="+mn-ea"/>
                <a:cs typeface="+mn-cs"/>
              </a:defRPr>
            </a:lvl1pPr>
            <a:lvl2pPr marL="640080" algn="l" defTabSz="1280160" rtl="0" eaLnBrk="1" latinLnBrk="0" hangingPunct="1">
              <a:defRPr kumimoji="1" sz="2500" kern="1200">
                <a:solidFill>
                  <a:schemeClr val="lt1"/>
                </a:solidFill>
                <a:latin typeface="+mn-lt"/>
                <a:ea typeface="+mn-ea"/>
                <a:cs typeface="+mn-cs"/>
              </a:defRPr>
            </a:lvl2pPr>
            <a:lvl3pPr marL="1280160" algn="l" defTabSz="1280160" rtl="0" eaLnBrk="1" latinLnBrk="0" hangingPunct="1">
              <a:defRPr kumimoji="1" sz="2500" kern="1200">
                <a:solidFill>
                  <a:schemeClr val="lt1"/>
                </a:solidFill>
                <a:latin typeface="+mn-lt"/>
                <a:ea typeface="+mn-ea"/>
                <a:cs typeface="+mn-cs"/>
              </a:defRPr>
            </a:lvl3pPr>
            <a:lvl4pPr marL="1920240" algn="l" defTabSz="1280160" rtl="0" eaLnBrk="1" latinLnBrk="0" hangingPunct="1">
              <a:defRPr kumimoji="1" sz="2500" kern="1200">
                <a:solidFill>
                  <a:schemeClr val="lt1"/>
                </a:solidFill>
                <a:latin typeface="+mn-lt"/>
                <a:ea typeface="+mn-ea"/>
                <a:cs typeface="+mn-cs"/>
              </a:defRPr>
            </a:lvl4pPr>
            <a:lvl5pPr marL="2560320" algn="l" defTabSz="1280160" rtl="0" eaLnBrk="1" latinLnBrk="0" hangingPunct="1">
              <a:defRPr kumimoji="1" sz="2500" kern="1200">
                <a:solidFill>
                  <a:schemeClr val="lt1"/>
                </a:solidFill>
                <a:latin typeface="+mn-lt"/>
                <a:ea typeface="+mn-ea"/>
                <a:cs typeface="+mn-cs"/>
              </a:defRPr>
            </a:lvl5pPr>
            <a:lvl6pPr marL="3200400" algn="l" defTabSz="1280160" rtl="0" eaLnBrk="1" latinLnBrk="0" hangingPunct="1">
              <a:defRPr kumimoji="1" sz="2500" kern="1200">
                <a:solidFill>
                  <a:schemeClr val="lt1"/>
                </a:solidFill>
                <a:latin typeface="+mn-lt"/>
                <a:ea typeface="+mn-ea"/>
                <a:cs typeface="+mn-cs"/>
              </a:defRPr>
            </a:lvl6pPr>
            <a:lvl7pPr marL="3840480" algn="l" defTabSz="1280160" rtl="0" eaLnBrk="1" latinLnBrk="0" hangingPunct="1">
              <a:defRPr kumimoji="1" sz="2500" kern="1200">
                <a:solidFill>
                  <a:schemeClr val="lt1"/>
                </a:solidFill>
                <a:latin typeface="+mn-lt"/>
                <a:ea typeface="+mn-ea"/>
                <a:cs typeface="+mn-cs"/>
              </a:defRPr>
            </a:lvl7pPr>
            <a:lvl8pPr marL="4480560" algn="l" defTabSz="1280160" rtl="0" eaLnBrk="1" latinLnBrk="0" hangingPunct="1">
              <a:defRPr kumimoji="1" sz="2500" kern="1200">
                <a:solidFill>
                  <a:schemeClr val="lt1"/>
                </a:solidFill>
                <a:latin typeface="+mn-lt"/>
                <a:ea typeface="+mn-ea"/>
                <a:cs typeface="+mn-cs"/>
              </a:defRPr>
            </a:lvl8pPr>
            <a:lvl9pPr marL="5120640" algn="l" defTabSz="1280160" rtl="0" eaLnBrk="1" latinLnBrk="0" hangingPunct="1">
              <a:defRPr kumimoji="1" sz="2500" kern="1200">
                <a:solidFill>
                  <a:schemeClr val="lt1"/>
                </a:solidFill>
                <a:latin typeface="+mn-lt"/>
                <a:ea typeface="+mn-ea"/>
                <a:cs typeface="+mn-cs"/>
              </a:defRPr>
            </a:lvl9pPr>
          </a:lstStyle>
          <a:p>
            <a:pPr marL="0" marR="0" lvl="0" indent="0" algn="ctr" defTabSz="128016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srgbClr val="000000"/>
                </a:solidFill>
                <a:effectLst/>
                <a:uLnTx/>
                <a:uFillTx/>
                <a:latin typeface="+mj-ea"/>
                <a:ea typeface="+mj-ea"/>
                <a:cs typeface="+mn-cs"/>
              </a:rPr>
              <a:t>方向性の検討</a:t>
            </a:r>
            <a:endParaRPr kumimoji="1" lang="en-US" altLang="ja-JP" sz="1400" b="1" i="0" u="none" strike="noStrike" kern="1200" cap="none" spc="0" normalizeH="0" baseline="0" noProof="0" dirty="0">
              <a:ln>
                <a:noFill/>
              </a:ln>
              <a:solidFill>
                <a:srgbClr val="000000"/>
              </a:solidFill>
              <a:effectLst/>
              <a:uLnTx/>
              <a:uFillTx/>
              <a:latin typeface="+mj-ea"/>
              <a:ea typeface="+mj-ea"/>
              <a:cs typeface="+mn-cs"/>
            </a:endParaRPr>
          </a:p>
          <a:p>
            <a:pPr marL="0" marR="0" lvl="0" indent="0" algn="ctr" defTabSz="128016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srgbClr val="000000"/>
                </a:solidFill>
                <a:effectLst/>
                <a:uLnTx/>
                <a:uFillTx/>
                <a:latin typeface="+mj-ea"/>
                <a:ea typeface="+mj-ea"/>
                <a:cs typeface="+mn-cs"/>
              </a:rPr>
              <a:t>（実証実験を踏まえた方向性の判断</a:t>
            </a:r>
            <a:endParaRPr kumimoji="1" lang="en-US" altLang="ja-JP" sz="1400" b="1" i="0" u="none" strike="noStrike" kern="1200" cap="none" spc="0" normalizeH="0" baseline="0" noProof="0" dirty="0">
              <a:ln>
                <a:noFill/>
              </a:ln>
              <a:solidFill>
                <a:srgbClr val="000000"/>
              </a:solidFill>
              <a:effectLst/>
              <a:uLnTx/>
              <a:uFillTx/>
              <a:latin typeface="+mj-ea"/>
              <a:ea typeface="+mj-ea"/>
              <a:cs typeface="+mn-cs"/>
            </a:endParaRPr>
          </a:p>
          <a:p>
            <a:pPr marL="0" marR="0" lvl="0" indent="0" algn="ctr" defTabSz="128016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srgbClr val="000000"/>
                </a:solidFill>
                <a:effectLst/>
                <a:uLnTx/>
                <a:uFillTx/>
                <a:latin typeface="+mj-ea"/>
                <a:ea typeface="+mj-ea"/>
                <a:cs typeface="+mn-cs"/>
              </a:rPr>
              <a:t>対応方策</a:t>
            </a:r>
            <a:r>
              <a:rPr kumimoji="1" lang="en-US" altLang="ja-JP" sz="1400" b="1" i="0" u="none" strike="noStrike" kern="1200" cap="none" spc="0" normalizeH="0" baseline="0" noProof="0" dirty="0">
                <a:ln>
                  <a:noFill/>
                </a:ln>
                <a:solidFill>
                  <a:srgbClr val="000000"/>
                </a:solidFill>
                <a:effectLst/>
                <a:uLnTx/>
                <a:uFillTx/>
                <a:latin typeface="+mj-ea"/>
                <a:ea typeface="+mj-ea"/>
                <a:cs typeface="+mn-cs"/>
              </a:rPr>
              <a:t>(</a:t>
            </a:r>
            <a:r>
              <a:rPr kumimoji="1" lang="zh-TW" altLang="en-US" sz="1400" b="1" i="0" u="none" strike="noStrike" kern="1200" cap="none" spc="0" normalizeH="0" baseline="0" noProof="0" dirty="0">
                <a:ln>
                  <a:noFill/>
                </a:ln>
                <a:solidFill>
                  <a:srgbClr val="000000"/>
                </a:solidFill>
                <a:effectLst/>
                <a:uLnTx/>
                <a:uFillTx/>
                <a:latin typeface="+mj-ea"/>
                <a:ea typeface="+mj-ea"/>
                <a:cs typeface="+mn-cs"/>
              </a:rPr>
              <a:t>仕様、運用方法</a:t>
            </a:r>
            <a:r>
              <a:rPr kumimoji="1" lang="en-US" altLang="ja-JP" sz="1400" b="1" i="0" u="none" strike="noStrike" kern="1200" cap="none" spc="0" normalizeH="0" baseline="0" noProof="0" dirty="0">
                <a:ln>
                  <a:noFill/>
                </a:ln>
                <a:solidFill>
                  <a:srgbClr val="000000"/>
                </a:solidFill>
                <a:effectLst/>
                <a:uLnTx/>
                <a:uFillTx/>
                <a:latin typeface="+mj-ea"/>
                <a:ea typeface="+mj-ea"/>
                <a:cs typeface="+mn-cs"/>
              </a:rPr>
              <a:t>)</a:t>
            </a:r>
            <a:r>
              <a:rPr kumimoji="1" lang="ja-JP" altLang="en-US" sz="1400" b="1" i="0" u="none" strike="noStrike" kern="1200" cap="none" spc="0" normalizeH="0" baseline="0" noProof="0" dirty="0">
                <a:ln>
                  <a:noFill/>
                </a:ln>
                <a:solidFill>
                  <a:srgbClr val="000000"/>
                </a:solidFill>
                <a:effectLst/>
                <a:uLnTx/>
                <a:uFillTx/>
                <a:latin typeface="+mj-ea"/>
                <a:ea typeface="+mj-ea"/>
                <a:cs typeface="+mn-cs"/>
              </a:rPr>
              <a:t>、提案の検討）</a:t>
            </a:r>
          </a:p>
        </p:txBody>
      </p:sp>
      <p:sp>
        <p:nvSpPr>
          <p:cNvPr id="10" name="正方形/長方形 9">
            <a:extLst>
              <a:ext uri="{FF2B5EF4-FFF2-40B4-BE49-F238E27FC236}">
                <a16:creationId xmlns:a16="http://schemas.microsoft.com/office/drawing/2014/main" id="{9285A2CF-DF14-4AAF-CF2C-7C6D19B0B6B0}"/>
              </a:ext>
            </a:extLst>
          </p:cNvPr>
          <p:cNvSpPr/>
          <p:nvPr/>
        </p:nvSpPr>
        <p:spPr>
          <a:xfrm rot="10800000" flipV="1">
            <a:off x="541836" y="3490272"/>
            <a:ext cx="8743623" cy="196311"/>
          </a:xfrm>
          <a:prstGeom prst="rect">
            <a:avLst/>
          </a:prstGeom>
          <a:pattFill prst="ltVert">
            <a:fgClr>
              <a:srgbClr val="C0504D">
                <a:lumMod val="40000"/>
                <a:lumOff val="60000"/>
              </a:srgbClr>
            </a:fgClr>
            <a:bgClr>
              <a:sysClr val="window" lastClr="FFFFFF"/>
            </a:bgClr>
          </a:pattFill>
          <a:ln w="9525" cap="flat" cmpd="sng" algn="ctr">
            <a:noFill/>
            <a:prstDash val="solid"/>
          </a:ln>
          <a:effectLst/>
        </p:spPr>
        <p:txBody>
          <a:bodyPr rot="0" spcFirstLastPara="0" vert="horz" wrap="none" lIns="46800" tIns="252000" rIns="46800" bIns="0" numCol="1" spcCol="0" rtlCol="0" fromWordArt="0" anchor="t" anchorCtr="0" forceAA="0" compatLnSpc="1">
            <a:prstTxWarp prst="textNoShape">
              <a:avLst/>
            </a:prstTxWarp>
            <a:noAutofit/>
          </a:bodyPr>
          <a:lstStyle>
            <a:defPPr>
              <a:defRPr lang="ja-JP"/>
            </a:defPPr>
            <a:lvl1pPr marL="0" algn="l" defTabSz="1280160" rtl="0" eaLnBrk="1" latinLnBrk="0" hangingPunct="1">
              <a:defRPr kumimoji="1" sz="2500" kern="1200">
                <a:solidFill>
                  <a:schemeClr val="lt1"/>
                </a:solidFill>
                <a:latin typeface="+mn-lt"/>
                <a:ea typeface="+mn-ea"/>
                <a:cs typeface="+mn-cs"/>
              </a:defRPr>
            </a:lvl1pPr>
            <a:lvl2pPr marL="640080" algn="l" defTabSz="1280160" rtl="0" eaLnBrk="1" latinLnBrk="0" hangingPunct="1">
              <a:defRPr kumimoji="1" sz="2500" kern="1200">
                <a:solidFill>
                  <a:schemeClr val="lt1"/>
                </a:solidFill>
                <a:latin typeface="+mn-lt"/>
                <a:ea typeface="+mn-ea"/>
                <a:cs typeface="+mn-cs"/>
              </a:defRPr>
            </a:lvl2pPr>
            <a:lvl3pPr marL="1280160" algn="l" defTabSz="1280160" rtl="0" eaLnBrk="1" latinLnBrk="0" hangingPunct="1">
              <a:defRPr kumimoji="1" sz="2500" kern="1200">
                <a:solidFill>
                  <a:schemeClr val="lt1"/>
                </a:solidFill>
                <a:latin typeface="+mn-lt"/>
                <a:ea typeface="+mn-ea"/>
                <a:cs typeface="+mn-cs"/>
              </a:defRPr>
            </a:lvl3pPr>
            <a:lvl4pPr marL="1920240" algn="l" defTabSz="1280160" rtl="0" eaLnBrk="1" latinLnBrk="0" hangingPunct="1">
              <a:defRPr kumimoji="1" sz="2500" kern="1200">
                <a:solidFill>
                  <a:schemeClr val="lt1"/>
                </a:solidFill>
                <a:latin typeface="+mn-lt"/>
                <a:ea typeface="+mn-ea"/>
                <a:cs typeface="+mn-cs"/>
              </a:defRPr>
            </a:lvl4pPr>
            <a:lvl5pPr marL="2560320" algn="l" defTabSz="1280160" rtl="0" eaLnBrk="1" latinLnBrk="0" hangingPunct="1">
              <a:defRPr kumimoji="1" sz="2500" kern="1200">
                <a:solidFill>
                  <a:schemeClr val="lt1"/>
                </a:solidFill>
                <a:latin typeface="+mn-lt"/>
                <a:ea typeface="+mn-ea"/>
                <a:cs typeface="+mn-cs"/>
              </a:defRPr>
            </a:lvl5pPr>
            <a:lvl6pPr marL="3200400" algn="l" defTabSz="1280160" rtl="0" eaLnBrk="1" latinLnBrk="0" hangingPunct="1">
              <a:defRPr kumimoji="1" sz="2500" kern="1200">
                <a:solidFill>
                  <a:schemeClr val="lt1"/>
                </a:solidFill>
                <a:latin typeface="+mn-lt"/>
                <a:ea typeface="+mn-ea"/>
                <a:cs typeface="+mn-cs"/>
              </a:defRPr>
            </a:lvl6pPr>
            <a:lvl7pPr marL="3840480" algn="l" defTabSz="1280160" rtl="0" eaLnBrk="1" latinLnBrk="0" hangingPunct="1">
              <a:defRPr kumimoji="1" sz="2500" kern="1200">
                <a:solidFill>
                  <a:schemeClr val="lt1"/>
                </a:solidFill>
                <a:latin typeface="+mn-lt"/>
                <a:ea typeface="+mn-ea"/>
                <a:cs typeface="+mn-cs"/>
              </a:defRPr>
            </a:lvl7pPr>
            <a:lvl8pPr marL="4480560" algn="l" defTabSz="1280160" rtl="0" eaLnBrk="1" latinLnBrk="0" hangingPunct="1">
              <a:defRPr kumimoji="1" sz="2500" kern="1200">
                <a:solidFill>
                  <a:schemeClr val="lt1"/>
                </a:solidFill>
                <a:latin typeface="+mn-lt"/>
                <a:ea typeface="+mn-ea"/>
                <a:cs typeface="+mn-cs"/>
              </a:defRPr>
            </a:lvl8pPr>
            <a:lvl9pPr marL="5120640" algn="l" defTabSz="1280160" rtl="0" eaLnBrk="1" latinLnBrk="0" hangingPunct="1">
              <a:defRPr kumimoji="1" sz="2500" kern="1200">
                <a:solidFill>
                  <a:schemeClr val="lt1"/>
                </a:solidFill>
                <a:latin typeface="+mn-lt"/>
                <a:ea typeface="+mn-ea"/>
                <a:cs typeface="+mn-cs"/>
              </a:defRPr>
            </a:lvl9pPr>
          </a:lstStyle>
          <a:p>
            <a:pPr marL="0" marR="0" lvl="0" indent="0" algn="l" defTabSz="1280160" rtl="0" eaLnBrk="1" fontAlgn="auto" latinLnBrk="0" hangingPunct="1">
              <a:lnSpc>
                <a:spcPct val="100000"/>
              </a:lnSpc>
              <a:spcBef>
                <a:spcPts val="0"/>
              </a:spcBef>
              <a:spcAft>
                <a:spcPts val="0"/>
              </a:spcAft>
              <a:buClrTx/>
              <a:buSzTx/>
              <a:buFontTx/>
              <a:buNone/>
              <a:tabLst/>
              <a:defRPr/>
            </a:pPr>
            <a:r>
              <a:rPr kumimoji="1" lang="ja-JP" altLang="en-US" sz="1400" b="1" i="0"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情報収集　</a:t>
            </a:r>
            <a:r>
              <a:rPr kumimoji="1" lang="en-US" altLang="ja-JP"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a:t>
            </a:r>
            <a:r>
              <a:rPr kumimoji="1" lang="ja-JP" altLang="en-US"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継続的に実施</a:t>
            </a:r>
            <a:endParaRPr kumimoji="1" lang="ja-JP" altLang="en-US" sz="1400" b="1" i="0" u="none" strike="noStrike" kern="1200" cap="none" spc="0" normalizeH="0" baseline="0" noProof="0" dirty="0">
              <a:ln>
                <a:noFill/>
              </a:ln>
              <a:solidFill>
                <a:prstClr val="black"/>
              </a:solidFill>
              <a:effectLst/>
              <a:uLnTx/>
              <a:uFillTx/>
              <a:latin typeface="+mj-ea"/>
              <a:ea typeface="+mj-ea"/>
            </a:endParaRPr>
          </a:p>
        </p:txBody>
      </p:sp>
      <p:sp>
        <p:nvSpPr>
          <p:cNvPr id="11" name="正方形/長方形 10">
            <a:extLst>
              <a:ext uri="{FF2B5EF4-FFF2-40B4-BE49-F238E27FC236}">
                <a16:creationId xmlns:a16="http://schemas.microsoft.com/office/drawing/2014/main" id="{A7995666-71E5-3626-CEA7-CFF01F9262F2}"/>
              </a:ext>
            </a:extLst>
          </p:cNvPr>
          <p:cNvSpPr/>
          <p:nvPr/>
        </p:nvSpPr>
        <p:spPr>
          <a:xfrm rot="10800000" flipV="1">
            <a:off x="541838" y="3942279"/>
            <a:ext cx="5805688" cy="196311"/>
          </a:xfrm>
          <a:prstGeom prst="rect">
            <a:avLst/>
          </a:prstGeom>
          <a:pattFill prst="ltVert">
            <a:fgClr>
              <a:srgbClr val="C0504D">
                <a:lumMod val="40000"/>
                <a:lumOff val="60000"/>
              </a:srgbClr>
            </a:fgClr>
            <a:bgClr>
              <a:sysClr val="window" lastClr="FFFFFF"/>
            </a:bgClr>
          </a:pattFill>
          <a:ln w="9525" cap="flat" cmpd="sng" algn="ctr">
            <a:noFill/>
            <a:prstDash val="solid"/>
          </a:ln>
          <a:effectLst/>
        </p:spPr>
        <p:txBody>
          <a:bodyPr rot="0" spcFirstLastPara="0" vert="horz" wrap="none" lIns="46800" tIns="252000" rIns="46800" bIns="0" numCol="1" spcCol="0" rtlCol="0" fromWordArt="0" anchor="t" anchorCtr="0" forceAA="0" compatLnSpc="1">
            <a:prstTxWarp prst="textNoShape">
              <a:avLst/>
            </a:prstTxWarp>
            <a:noAutofit/>
          </a:bodyPr>
          <a:lstStyle>
            <a:defPPr>
              <a:defRPr lang="ja-JP"/>
            </a:defPPr>
            <a:lvl1pPr marL="0" algn="l" defTabSz="1280160" rtl="0" eaLnBrk="1" latinLnBrk="0" hangingPunct="1">
              <a:defRPr kumimoji="1" sz="2500" kern="1200">
                <a:solidFill>
                  <a:schemeClr val="lt1"/>
                </a:solidFill>
                <a:latin typeface="+mn-lt"/>
                <a:ea typeface="+mn-ea"/>
                <a:cs typeface="+mn-cs"/>
              </a:defRPr>
            </a:lvl1pPr>
            <a:lvl2pPr marL="640080" algn="l" defTabSz="1280160" rtl="0" eaLnBrk="1" latinLnBrk="0" hangingPunct="1">
              <a:defRPr kumimoji="1" sz="2500" kern="1200">
                <a:solidFill>
                  <a:schemeClr val="lt1"/>
                </a:solidFill>
                <a:latin typeface="+mn-lt"/>
                <a:ea typeface="+mn-ea"/>
                <a:cs typeface="+mn-cs"/>
              </a:defRPr>
            </a:lvl2pPr>
            <a:lvl3pPr marL="1280160" algn="l" defTabSz="1280160" rtl="0" eaLnBrk="1" latinLnBrk="0" hangingPunct="1">
              <a:defRPr kumimoji="1" sz="2500" kern="1200">
                <a:solidFill>
                  <a:schemeClr val="lt1"/>
                </a:solidFill>
                <a:latin typeface="+mn-lt"/>
                <a:ea typeface="+mn-ea"/>
                <a:cs typeface="+mn-cs"/>
              </a:defRPr>
            </a:lvl3pPr>
            <a:lvl4pPr marL="1920240" algn="l" defTabSz="1280160" rtl="0" eaLnBrk="1" latinLnBrk="0" hangingPunct="1">
              <a:defRPr kumimoji="1" sz="2500" kern="1200">
                <a:solidFill>
                  <a:schemeClr val="lt1"/>
                </a:solidFill>
                <a:latin typeface="+mn-lt"/>
                <a:ea typeface="+mn-ea"/>
                <a:cs typeface="+mn-cs"/>
              </a:defRPr>
            </a:lvl4pPr>
            <a:lvl5pPr marL="2560320" algn="l" defTabSz="1280160" rtl="0" eaLnBrk="1" latinLnBrk="0" hangingPunct="1">
              <a:defRPr kumimoji="1" sz="2500" kern="1200">
                <a:solidFill>
                  <a:schemeClr val="lt1"/>
                </a:solidFill>
                <a:latin typeface="+mn-lt"/>
                <a:ea typeface="+mn-ea"/>
                <a:cs typeface="+mn-cs"/>
              </a:defRPr>
            </a:lvl5pPr>
            <a:lvl6pPr marL="3200400" algn="l" defTabSz="1280160" rtl="0" eaLnBrk="1" latinLnBrk="0" hangingPunct="1">
              <a:defRPr kumimoji="1" sz="2500" kern="1200">
                <a:solidFill>
                  <a:schemeClr val="lt1"/>
                </a:solidFill>
                <a:latin typeface="+mn-lt"/>
                <a:ea typeface="+mn-ea"/>
                <a:cs typeface="+mn-cs"/>
              </a:defRPr>
            </a:lvl6pPr>
            <a:lvl7pPr marL="3840480" algn="l" defTabSz="1280160" rtl="0" eaLnBrk="1" latinLnBrk="0" hangingPunct="1">
              <a:defRPr kumimoji="1" sz="2500" kern="1200">
                <a:solidFill>
                  <a:schemeClr val="lt1"/>
                </a:solidFill>
                <a:latin typeface="+mn-lt"/>
                <a:ea typeface="+mn-ea"/>
                <a:cs typeface="+mn-cs"/>
              </a:defRPr>
            </a:lvl7pPr>
            <a:lvl8pPr marL="4480560" algn="l" defTabSz="1280160" rtl="0" eaLnBrk="1" latinLnBrk="0" hangingPunct="1">
              <a:defRPr kumimoji="1" sz="2500" kern="1200">
                <a:solidFill>
                  <a:schemeClr val="lt1"/>
                </a:solidFill>
                <a:latin typeface="+mn-lt"/>
                <a:ea typeface="+mn-ea"/>
                <a:cs typeface="+mn-cs"/>
              </a:defRPr>
            </a:lvl8pPr>
            <a:lvl9pPr marL="5120640" algn="l" defTabSz="1280160" rtl="0" eaLnBrk="1" latinLnBrk="0" hangingPunct="1">
              <a:defRPr kumimoji="1" sz="2500" kern="1200">
                <a:solidFill>
                  <a:schemeClr val="lt1"/>
                </a:solidFill>
                <a:latin typeface="+mn-lt"/>
                <a:ea typeface="+mn-ea"/>
                <a:cs typeface="+mn-cs"/>
              </a:defRPr>
            </a:lvl9pPr>
          </a:lstStyle>
          <a:p>
            <a:pPr marL="0" marR="0" lvl="0" indent="0" algn="ctr" defTabSz="128016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マッピング　</a:t>
            </a:r>
            <a:r>
              <a:rPr kumimoji="1" lang="en-US" altLang="ja-JP"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a:t>
            </a:r>
            <a:r>
              <a:rPr kumimoji="1" lang="ja-JP" altLang="en-US" sz="1400" b="1" i="0" u="none" strike="noStrike" kern="1200" cap="none" spc="0" normalizeH="0" baseline="0" noProof="0" dirty="0">
                <a:ln>
                  <a:noFill/>
                </a:ln>
                <a:solidFill>
                  <a:prstClr val="black"/>
                </a:solidFill>
                <a:effectLst/>
                <a:uLnTx/>
                <a:uFillTx/>
                <a:latin typeface="+mj-ea"/>
                <a:ea typeface="+mj-ea"/>
                <a:cs typeface="ＭＳ Ｐゴシック" panose="020B0600070205080204" pitchFamily="50" charset="-128"/>
              </a:rPr>
              <a:t>実証実験終了まで継続的に実施　</a:t>
            </a:r>
            <a:endParaRPr kumimoji="1" lang="ja-JP" altLang="en-US" sz="1400" b="1" i="0" u="none" strike="noStrike" kern="1200" cap="none" spc="0" normalizeH="0" baseline="0" noProof="0" dirty="0">
              <a:ln>
                <a:noFill/>
              </a:ln>
              <a:solidFill>
                <a:prstClr val="black"/>
              </a:solidFill>
              <a:effectLst/>
              <a:uLnTx/>
              <a:uFillTx/>
              <a:latin typeface="+mj-ea"/>
              <a:ea typeface="+mj-ea"/>
            </a:endParaRPr>
          </a:p>
        </p:txBody>
      </p:sp>
      <p:sp>
        <p:nvSpPr>
          <p:cNvPr id="12" name="正方形/長方形 11">
            <a:extLst>
              <a:ext uri="{FF2B5EF4-FFF2-40B4-BE49-F238E27FC236}">
                <a16:creationId xmlns:a16="http://schemas.microsoft.com/office/drawing/2014/main" id="{9B324213-7565-D759-EA79-29705DB6CD96}"/>
              </a:ext>
            </a:extLst>
          </p:cNvPr>
          <p:cNvSpPr/>
          <p:nvPr/>
        </p:nvSpPr>
        <p:spPr>
          <a:xfrm rot="10800000" flipV="1">
            <a:off x="7834607" y="5392926"/>
            <a:ext cx="1400748" cy="196313"/>
          </a:xfrm>
          <a:prstGeom prst="rect">
            <a:avLst/>
          </a:prstGeom>
          <a:pattFill prst="ltVert">
            <a:fgClr>
              <a:srgbClr val="00B050"/>
            </a:fgClr>
            <a:bgClr>
              <a:sysClr val="window" lastClr="FFFFFF"/>
            </a:bgClr>
          </a:pattFill>
          <a:ln w="9525" cap="flat" cmpd="sng" algn="ctr">
            <a:noFill/>
            <a:prstDash val="solid"/>
          </a:ln>
          <a:effectLst/>
        </p:spPr>
        <p:txBody>
          <a:bodyPr rot="0" spcFirstLastPara="0" vert="horz" wrap="none" lIns="46800" tIns="252000" rIns="46800" bIns="0" numCol="1" spcCol="0" rtlCol="0" fromWordArt="0" anchor="t" anchorCtr="0" forceAA="0" compatLnSpc="1">
            <a:prstTxWarp prst="textNoShape">
              <a:avLst/>
            </a:prstTxWarp>
            <a:noAutofit/>
          </a:bodyPr>
          <a:lstStyle>
            <a:defPPr>
              <a:defRPr lang="ja-JP"/>
            </a:defPPr>
            <a:lvl1pPr marL="0" algn="l" defTabSz="1280160" rtl="0" eaLnBrk="1" latinLnBrk="0" hangingPunct="1">
              <a:defRPr kumimoji="1" sz="2500" kern="1200">
                <a:solidFill>
                  <a:schemeClr val="lt1"/>
                </a:solidFill>
                <a:latin typeface="+mn-lt"/>
                <a:ea typeface="+mn-ea"/>
                <a:cs typeface="+mn-cs"/>
              </a:defRPr>
            </a:lvl1pPr>
            <a:lvl2pPr marL="640080" algn="l" defTabSz="1280160" rtl="0" eaLnBrk="1" latinLnBrk="0" hangingPunct="1">
              <a:defRPr kumimoji="1" sz="2500" kern="1200">
                <a:solidFill>
                  <a:schemeClr val="lt1"/>
                </a:solidFill>
                <a:latin typeface="+mn-lt"/>
                <a:ea typeface="+mn-ea"/>
                <a:cs typeface="+mn-cs"/>
              </a:defRPr>
            </a:lvl2pPr>
            <a:lvl3pPr marL="1280160" algn="l" defTabSz="1280160" rtl="0" eaLnBrk="1" latinLnBrk="0" hangingPunct="1">
              <a:defRPr kumimoji="1" sz="2500" kern="1200">
                <a:solidFill>
                  <a:schemeClr val="lt1"/>
                </a:solidFill>
                <a:latin typeface="+mn-lt"/>
                <a:ea typeface="+mn-ea"/>
                <a:cs typeface="+mn-cs"/>
              </a:defRPr>
            </a:lvl3pPr>
            <a:lvl4pPr marL="1920240" algn="l" defTabSz="1280160" rtl="0" eaLnBrk="1" latinLnBrk="0" hangingPunct="1">
              <a:defRPr kumimoji="1" sz="2500" kern="1200">
                <a:solidFill>
                  <a:schemeClr val="lt1"/>
                </a:solidFill>
                <a:latin typeface="+mn-lt"/>
                <a:ea typeface="+mn-ea"/>
                <a:cs typeface="+mn-cs"/>
              </a:defRPr>
            </a:lvl4pPr>
            <a:lvl5pPr marL="2560320" algn="l" defTabSz="1280160" rtl="0" eaLnBrk="1" latinLnBrk="0" hangingPunct="1">
              <a:defRPr kumimoji="1" sz="2500" kern="1200">
                <a:solidFill>
                  <a:schemeClr val="lt1"/>
                </a:solidFill>
                <a:latin typeface="+mn-lt"/>
                <a:ea typeface="+mn-ea"/>
                <a:cs typeface="+mn-cs"/>
              </a:defRPr>
            </a:lvl5pPr>
            <a:lvl6pPr marL="3200400" algn="l" defTabSz="1280160" rtl="0" eaLnBrk="1" latinLnBrk="0" hangingPunct="1">
              <a:defRPr kumimoji="1" sz="2500" kern="1200">
                <a:solidFill>
                  <a:schemeClr val="lt1"/>
                </a:solidFill>
                <a:latin typeface="+mn-lt"/>
                <a:ea typeface="+mn-ea"/>
                <a:cs typeface="+mn-cs"/>
              </a:defRPr>
            </a:lvl6pPr>
            <a:lvl7pPr marL="3840480" algn="l" defTabSz="1280160" rtl="0" eaLnBrk="1" latinLnBrk="0" hangingPunct="1">
              <a:defRPr kumimoji="1" sz="2500" kern="1200">
                <a:solidFill>
                  <a:schemeClr val="lt1"/>
                </a:solidFill>
                <a:latin typeface="+mn-lt"/>
                <a:ea typeface="+mn-ea"/>
                <a:cs typeface="+mn-cs"/>
              </a:defRPr>
            </a:lvl7pPr>
            <a:lvl8pPr marL="4480560" algn="l" defTabSz="1280160" rtl="0" eaLnBrk="1" latinLnBrk="0" hangingPunct="1">
              <a:defRPr kumimoji="1" sz="2500" kern="1200">
                <a:solidFill>
                  <a:schemeClr val="lt1"/>
                </a:solidFill>
                <a:latin typeface="+mn-lt"/>
                <a:ea typeface="+mn-ea"/>
                <a:cs typeface="+mn-cs"/>
              </a:defRPr>
            </a:lvl8pPr>
            <a:lvl9pPr marL="5120640" algn="l" defTabSz="1280160" rtl="0" eaLnBrk="1" latinLnBrk="0" hangingPunct="1">
              <a:defRPr kumimoji="1" sz="2500" kern="1200">
                <a:solidFill>
                  <a:schemeClr val="lt1"/>
                </a:solidFill>
                <a:latin typeface="+mn-lt"/>
                <a:ea typeface="+mn-ea"/>
                <a:cs typeface="+mn-cs"/>
              </a:defRPr>
            </a:lvl9pPr>
          </a:lstStyle>
          <a:p>
            <a:pPr marL="0" marR="0" lvl="0" indent="0" algn="ctr" defTabSz="128016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srgbClr val="000000"/>
                </a:solidFill>
                <a:effectLst/>
                <a:uLnTx/>
                <a:uFillTx/>
                <a:latin typeface="+mj-ea"/>
                <a:ea typeface="+mj-ea"/>
                <a:cs typeface="+mn-cs"/>
              </a:rPr>
              <a:t>必要に応じて、引き続き検討</a:t>
            </a:r>
          </a:p>
        </p:txBody>
      </p:sp>
      <p:sp>
        <p:nvSpPr>
          <p:cNvPr id="13" name="スライド番号プレースホルダー 2">
            <a:extLst>
              <a:ext uri="{FF2B5EF4-FFF2-40B4-BE49-F238E27FC236}">
                <a16:creationId xmlns:a16="http://schemas.microsoft.com/office/drawing/2014/main" id="{6B7393BC-BD45-9E37-AADF-0B515E085706}"/>
              </a:ext>
            </a:extLst>
          </p:cNvPr>
          <p:cNvSpPr txBox="1">
            <a:spLocks/>
          </p:cNvSpPr>
          <p:nvPr/>
        </p:nvSpPr>
        <p:spPr bwMode="auto">
          <a:xfrm>
            <a:off x="7099300" y="6243638"/>
            <a:ext cx="23114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defPPr>
              <a:defRPr lang="ja-JP"/>
            </a:defPPr>
            <a:lvl1pPr algn="r" rtl="0" fontAlgn="base">
              <a:spcBef>
                <a:spcPct val="0"/>
              </a:spcBef>
              <a:spcAft>
                <a:spcPct val="0"/>
              </a:spcAft>
              <a:defRPr kumimoji="0" sz="2400" kern="1200">
                <a:solidFill>
                  <a:schemeClr val="tx1"/>
                </a:solidFill>
                <a:latin typeface="+mj-lt"/>
                <a:ea typeface="ＭＳ Ｐゴシック" pitchFamily="50" charset="-128"/>
                <a:cs typeface="+mn-cs"/>
              </a:defRPr>
            </a:lvl1pPr>
            <a:lvl2pPr marL="457200" algn="ctr" rtl="0" fontAlgn="base">
              <a:spcBef>
                <a:spcPct val="0"/>
              </a:spcBef>
              <a:spcAft>
                <a:spcPct val="0"/>
              </a:spcAft>
              <a:defRPr kumimoji="1" kern="1200">
                <a:solidFill>
                  <a:schemeClr val="tx1"/>
                </a:solidFill>
                <a:latin typeface="Arial" charset="0"/>
                <a:ea typeface="ＭＳ Ｐゴシック" pitchFamily="50" charset="-128"/>
                <a:cs typeface="+mn-cs"/>
              </a:defRPr>
            </a:lvl2pPr>
            <a:lvl3pPr marL="914400" algn="ctr" rtl="0" fontAlgn="base">
              <a:spcBef>
                <a:spcPct val="0"/>
              </a:spcBef>
              <a:spcAft>
                <a:spcPct val="0"/>
              </a:spcAft>
              <a:defRPr kumimoji="1" kern="1200">
                <a:solidFill>
                  <a:schemeClr val="tx1"/>
                </a:solidFill>
                <a:latin typeface="Arial" charset="0"/>
                <a:ea typeface="ＭＳ Ｐゴシック" pitchFamily="50" charset="-128"/>
                <a:cs typeface="+mn-cs"/>
              </a:defRPr>
            </a:lvl3pPr>
            <a:lvl4pPr marL="1371600" algn="ctr" rtl="0" fontAlgn="base">
              <a:spcBef>
                <a:spcPct val="0"/>
              </a:spcBef>
              <a:spcAft>
                <a:spcPct val="0"/>
              </a:spcAft>
              <a:defRPr kumimoji="1" kern="1200">
                <a:solidFill>
                  <a:schemeClr val="tx1"/>
                </a:solidFill>
                <a:latin typeface="Arial" charset="0"/>
                <a:ea typeface="ＭＳ Ｐゴシック" pitchFamily="50" charset="-128"/>
                <a:cs typeface="+mn-cs"/>
              </a:defRPr>
            </a:lvl4pPr>
            <a:lvl5pPr marL="1828800" algn="ctr" rtl="0" fontAlgn="base">
              <a:spcBef>
                <a:spcPct val="0"/>
              </a:spcBef>
              <a:spcAft>
                <a:spcPct val="0"/>
              </a:spcAft>
              <a:defRPr kumimoji="1" kern="1200">
                <a:solidFill>
                  <a:schemeClr val="tx1"/>
                </a:solidFill>
                <a:latin typeface="Arial" charset="0"/>
                <a:ea typeface="ＭＳ Ｐゴシック" pitchFamily="50" charset="-128"/>
                <a:cs typeface="+mn-cs"/>
              </a:defRPr>
            </a:lvl5pPr>
            <a:lvl6pPr marL="2286000" algn="l" defTabSz="914400" rtl="0" eaLnBrk="1" latinLnBrk="0" hangingPunct="1">
              <a:defRPr kumimoji="1" kern="1200">
                <a:solidFill>
                  <a:schemeClr val="tx1"/>
                </a:solidFill>
                <a:latin typeface="Arial" charset="0"/>
                <a:ea typeface="ＭＳ Ｐゴシック" pitchFamily="50" charset="-128"/>
                <a:cs typeface="+mn-cs"/>
              </a:defRPr>
            </a:lvl6pPr>
            <a:lvl7pPr marL="2743200" algn="l" defTabSz="914400" rtl="0" eaLnBrk="1" latinLnBrk="0" hangingPunct="1">
              <a:defRPr kumimoji="1" kern="1200">
                <a:solidFill>
                  <a:schemeClr val="tx1"/>
                </a:solidFill>
                <a:latin typeface="Arial" charset="0"/>
                <a:ea typeface="ＭＳ Ｐゴシック" pitchFamily="50" charset="-128"/>
                <a:cs typeface="+mn-cs"/>
              </a:defRPr>
            </a:lvl7pPr>
            <a:lvl8pPr marL="3200400" algn="l" defTabSz="914400" rtl="0" eaLnBrk="1" latinLnBrk="0" hangingPunct="1">
              <a:defRPr kumimoji="1" kern="1200">
                <a:solidFill>
                  <a:schemeClr val="tx1"/>
                </a:solidFill>
                <a:latin typeface="Arial" charset="0"/>
                <a:ea typeface="ＭＳ Ｐゴシック" pitchFamily="50" charset="-128"/>
                <a:cs typeface="+mn-cs"/>
              </a:defRPr>
            </a:lvl8pPr>
            <a:lvl9pPr marL="3657600" algn="l" defTabSz="914400" rtl="0" eaLnBrk="1" latinLnBrk="0" hangingPunct="1">
              <a:defRPr kumimoji="1" kern="1200">
                <a:solidFill>
                  <a:schemeClr val="tx1"/>
                </a:solidFill>
                <a:latin typeface="Arial" charset="0"/>
                <a:ea typeface="ＭＳ Ｐゴシック" pitchFamily="50" charset="-128"/>
                <a:cs typeface="+mn-cs"/>
              </a:defRPr>
            </a:lvl9pPr>
          </a:lstStyle>
          <a:p>
            <a:pPr>
              <a:defRPr/>
            </a:pPr>
            <a:fld id="{9188B398-C50B-4225-93E6-563564AF281A}" type="slidenum">
              <a:rPr lang="en-US" altLang="ja-JP" smtClean="0">
                <a:solidFill>
                  <a:prstClr val="black"/>
                </a:solidFill>
              </a:rPr>
              <a:pPr>
                <a:defRPr/>
              </a:pPr>
              <a:t>9</a:t>
            </a:fld>
            <a:endParaRPr lang="en-US" altLang="ja-JP" dirty="0">
              <a:solidFill>
                <a:prstClr val="black"/>
              </a:solidFill>
            </a:endParaRPr>
          </a:p>
        </p:txBody>
      </p:sp>
    </p:spTree>
    <p:extLst>
      <p:ext uri="{BB962C8B-B14F-4D97-AF65-F5344CB8AC3E}">
        <p14:creationId xmlns:p14="http://schemas.microsoft.com/office/powerpoint/2010/main" val="1989686556"/>
      </p:ext>
    </p:extLst>
  </p:cSld>
  <p:clrMapOvr>
    <a:masterClrMapping/>
  </p:clrMapOvr>
</p:sld>
</file>

<file path=ppt/theme/theme1.xml><?xml version="1.0" encoding="utf-8"?>
<a:theme xmlns:a="http://schemas.openxmlformats.org/drawingml/2006/main" name="Edge">
  <a:themeElements>
    <a:clrScheme name="エレメント">
      <a:dk1>
        <a:sysClr val="windowText" lastClr="000000"/>
      </a:dk1>
      <a:lt1>
        <a:sysClr val="window" lastClr="FFFFFF"/>
      </a:lt1>
      <a:dk2>
        <a:srgbClr val="242852"/>
      </a:dk2>
      <a:lt2>
        <a:srgbClr val="ACCBF9"/>
      </a:lt2>
      <a:accent1>
        <a:srgbClr val="629DD1"/>
      </a:accent1>
      <a:accent2>
        <a:srgbClr val="297FD5"/>
      </a:accent2>
      <a:accent3>
        <a:srgbClr val="7F8FA9"/>
      </a:accent3>
      <a:accent4>
        <a:srgbClr val="4A66AC"/>
      </a:accent4>
      <a:accent5>
        <a:srgbClr val="5AA2AE"/>
      </a:accent5>
      <a:accent6>
        <a:srgbClr val="9D90A0"/>
      </a:accent6>
      <a:hlink>
        <a:srgbClr val="9454C3"/>
      </a:hlink>
      <a:folHlink>
        <a:srgbClr val="3EBBF0"/>
      </a:folHlink>
    </a:clrScheme>
    <a:fontScheme name="Edge">
      <a:majorFont>
        <a:latin typeface="Garamond"/>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chemeClr val="accent1">
            <a:lumMod val="20000"/>
            <a:lumOff val="80000"/>
          </a:schemeClr>
        </a:solidFill>
        <a:ln w="25400">
          <a:solidFill>
            <a:schemeClr val="accent1"/>
          </a:solidFill>
          <a:miter lim="800000"/>
          <a:headEnd/>
          <a:tailEnd/>
        </a:ln>
        <a:effectLst/>
      </a:spPr>
      <a:bodyPr wrap="none" anchor="ctr"/>
      <a:lstStyle>
        <a:defPPr algn="ctr" eaLnBrk="1" hangingPunct="1">
          <a:spcBef>
            <a:spcPct val="50000"/>
          </a:spcBef>
          <a:buClrTx/>
          <a:buSzTx/>
          <a:buFontTx/>
          <a:buNone/>
          <a:defRPr sz="2400" b="1" dirty="0">
            <a:solidFill>
              <a:prstClr val="black"/>
            </a:solidFill>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1" lang="ja-JP" altLang="en-US" sz="1800" b="0" i="0" u="none" strike="noStrike" cap="none" normalizeH="0" baseline="0" smtClean="0">
            <a:ln>
              <a:noFill/>
            </a:ln>
            <a:solidFill>
              <a:schemeClr val="tx1"/>
            </a:solidFill>
            <a:effectLst/>
            <a:latin typeface="Arial" charset="0"/>
            <a:ea typeface="ＭＳ Ｐゴシック" pitchFamily="50" charset="-128"/>
          </a:defRPr>
        </a:defPPr>
      </a:lstStyle>
    </a:lnDef>
  </a:objectDefaults>
  <a:extraClrSchemeLst>
    <a:extraClrScheme>
      <a:clrScheme name="Edge 1">
        <a:dk1>
          <a:srgbClr val="333333"/>
        </a:dk1>
        <a:lt1>
          <a:srgbClr val="FFFFFF"/>
        </a:lt1>
        <a:dk2>
          <a:srgbClr val="820000"/>
        </a:dk2>
        <a:lt2>
          <a:srgbClr val="FFFFFF"/>
        </a:lt2>
        <a:accent1>
          <a:srgbClr val="FF9900"/>
        </a:accent1>
        <a:accent2>
          <a:srgbClr val="CC3300"/>
        </a:accent2>
        <a:accent3>
          <a:srgbClr val="C1AAAA"/>
        </a:accent3>
        <a:accent4>
          <a:srgbClr val="DADADA"/>
        </a:accent4>
        <a:accent5>
          <a:srgbClr val="FFCAAA"/>
        </a:accent5>
        <a:accent6>
          <a:srgbClr val="B92D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Edge 2">
        <a:dk1>
          <a:srgbClr val="333333"/>
        </a:dk1>
        <a:lt1>
          <a:srgbClr val="CCCCFF"/>
        </a:lt1>
        <a:dk2>
          <a:srgbClr val="0B0506"/>
        </a:dk2>
        <a:lt2>
          <a:srgbClr val="FFFFFF"/>
        </a:lt2>
        <a:accent1>
          <a:srgbClr val="3366CC"/>
        </a:accent1>
        <a:accent2>
          <a:srgbClr val="3333CC"/>
        </a:accent2>
        <a:accent3>
          <a:srgbClr val="AAAAAA"/>
        </a:accent3>
        <a:accent4>
          <a:srgbClr val="AEAEDA"/>
        </a:accent4>
        <a:accent5>
          <a:srgbClr val="ADB8E2"/>
        </a:accent5>
        <a:accent6>
          <a:srgbClr val="2D2DB9"/>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Edge 3">
        <a:dk1>
          <a:srgbClr val="333333"/>
        </a:dk1>
        <a:lt1>
          <a:srgbClr val="FFFFFF"/>
        </a:lt1>
        <a:dk2>
          <a:srgbClr val="221013"/>
        </a:dk2>
        <a:lt2>
          <a:srgbClr val="FFFFFF"/>
        </a:lt2>
        <a:accent1>
          <a:srgbClr val="CC3300"/>
        </a:accent1>
        <a:accent2>
          <a:srgbClr val="CC9900"/>
        </a:accent2>
        <a:accent3>
          <a:srgbClr val="ABAAAA"/>
        </a:accent3>
        <a:accent4>
          <a:srgbClr val="DADADA"/>
        </a:accent4>
        <a:accent5>
          <a:srgbClr val="E2ADAA"/>
        </a:accent5>
        <a:accent6>
          <a:srgbClr val="B98A00"/>
        </a:accent6>
        <a:hlink>
          <a:srgbClr val="808080"/>
        </a:hlink>
        <a:folHlink>
          <a:srgbClr val="666633"/>
        </a:folHlink>
      </a:clrScheme>
      <a:clrMap bg1="dk2" tx1="lt1" bg2="dk1" tx2="lt2" accent1="accent1" accent2="accent2" accent3="accent3" accent4="accent4" accent5="accent5" accent6="accent6" hlink="hlink" folHlink="folHlink"/>
    </a:extraClrScheme>
    <a:extraClrScheme>
      <a:clrScheme name="Edge 4">
        <a:dk1>
          <a:srgbClr val="11054B"/>
        </a:dk1>
        <a:lt1>
          <a:srgbClr val="FFFFFF"/>
        </a:lt1>
        <a:dk2>
          <a:srgbClr val="0000CC"/>
        </a:dk2>
        <a:lt2>
          <a:srgbClr val="FFFFFF"/>
        </a:lt2>
        <a:accent1>
          <a:srgbClr val="FF6600"/>
        </a:accent1>
        <a:accent2>
          <a:srgbClr val="FF3300"/>
        </a:accent2>
        <a:accent3>
          <a:srgbClr val="AAAAE2"/>
        </a:accent3>
        <a:accent4>
          <a:srgbClr val="DADADA"/>
        </a:accent4>
        <a:accent5>
          <a:srgbClr val="FFB8AA"/>
        </a:accent5>
        <a:accent6>
          <a:srgbClr val="E72D00"/>
        </a:accent6>
        <a:hlink>
          <a:srgbClr val="CC9900"/>
        </a:hlink>
        <a:folHlink>
          <a:srgbClr val="B2B2B2"/>
        </a:folHlink>
      </a:clrScheme>
      <a:clrMap bg1="dk2" tx1="lt1" bg2="dk1" tx2="lt2" accent1="accent1" accent2="accent2" accent3="accent3" accent4="accent4" accent5="accent5" accent6="accent6" hlink="hlink" folHlink="folHlink"/>
    </a:extraClrScheme>
    <a:extraClrScheme>
      <a:clrScheme name="Edge 5">
        <a:dk1>
          <a:srgbClr val="9B8D65"/>
        </a:dk1>
        <a:lt1>
          <a:srgbClr val="F8F8F8"/>
        </a:lt1>
        <a:dk2>
          <a:srgbClr val="002600"/>
        </a:dk2>
        <a:lt2>
          <a:srgbClr val="FAFACC"/>
        </a:lt2>
        <a:accent1>
          <a:srgbClr val="CC9933"/>
        </a:accent1>
        <a:accent2>
          <a:srgbClr val="8F9967"/>
        </a:accent2>
        <a:accent3>
          <a:srgbClr val="AAACAA"/>
        </a:accent3>
        <a:accent4>
          <a:srgbClr val="D4D4D4"/>
        </a:accent4>
        <a:accent5>
          <a:srgbClr val="E2CAAD"/>
        </a:accent5>
        <a:accent6>
          <a:srgbClr val="818A5D"/>
        </a:accent6>
        <a:hlink>
          <a:srgbClr val="336600"/>
        </a:hlink>
        <a:folHlink>
          <a:srgbClr val="808000"/>
        </a:folHlink>
      </a:clrScheme>
      <a:clrMap bg1="dk2" tx1="lt1" bg2="dk1" tx2="lt2" accent1="accent1" accent2="accent2" accent3="accent3" accent4="accent4" accent5="accent5" accent6="accent6" hlink="hlink" folHlink="folHlink"/>
    </a:extraClrScheme>
    <a:extraClrScheme>
      <a:clrScheme name="Edge 6">
        <a:dk1>
          <a:srgbClr val="333333"/>
        </a:dk1>
        <a:lt1>
          <a:srgbClr val="FFFFFF"/>
        </a:lt1>
        <a:dk2>
          <a:srgbClr val="006699"/>
        </a:dk2>
        <a:lt2>
          <a:srgbClr val="FFFFFF"/>
        </a:lt2>
        <a:accent1>
          <a:srgbClr val="CC9900"/>
        </a:accent1>
        <a:accent2>
          <a:srgbClr val="FF9900"/>
        </a:accent2>
        <a:accent3>
          <a:srgbClr val="AAB8CA"/>
        </a:accent3>
        <a:accent4>
          <a:srgbClr val="DADADA"/>
        </a:accent4>
        <a:accent5>
          <a:srgbClr val="E2CAAA"/>
        </a:accent5>
        <a:accent6>
          <a:srgbClr val="E78A00"/>
        </a:accent6>
        <a:hlink>
          <a:srgbClr val="FFCC00"/>
        </a:hlink>
        <a:folHlink>
          <a:srgbClr val="706F37"/>
        </a:folHlink>
      </a:clrScheme>
      <a:clrMap bg1="dk2" tx1="lt1" bg2="dk1" tx2="lt2" accent1="accent1" accent2="accent2" accent3="accent3" accent4="accent4" accent5="accent5" accent6="accent6" hlink="hlink" folHlink="folHlink"/>
    </a:extraClrScheme>
    <a:extraClrScheme>
      <a:clrScheme name="Edge 7">
        <a:dk1>
          <a:srgbClr val="000000"/>
        </a:dk1>
        <a:lt1>
          <a:srgbClr val="FFFFFF"/>
        </a:lt1>
        <a:dk2>
          <a:srgbClr val="006633"/>
        </a:dk2>
        <a:lt2>
          <a:srgbClr val="5F5F5F"/>
        </a:lt2>
        <a:accent1>
          <a:srgbClr val="CC9900"/>
        </a:accent1>
        <a:accent2>
          <a:srgbClr val="3B812F"/>
        </a:accent2>
        <a:accent3>
          <a:srgbClr val="FFFFFF"/>
        </a:accent3>
        <a:accent4>
          <a:srgbClr val="000000"/>
        </a:accent4>
        <a:accent5>
          <a:srgbClr val="E2CAAA"/>
        </a:accent5>
        <a:accent6>
          <a:srgbClr val="35742A"/>
        </a:accent6>
        <a:hlink>
          <a:srgbClr val="996600"/>
        </a:hlink>
        <a:folHlink>
          <a:srgbClr val="AFBF39"/>
        </a:folHlink>
      </a:clrScheme>
      <a:clrMap bg1="lt1" tx1="dk1" bg2="lt2" tx2="dk2" accent1="accent1" accent2="accent2" accent3="accent3" accent4="accent4" accent5="accent5" accent6="accent6" hlink="hlink" folHlink="folHlink"/>
    </a:extraClrScheme>
    <a:extraClrScheme>
      <a:clrScheme name="Edge 8">
        <a:dk1>
          <a:srgbClr val="000000"/>
        </a:dk1>
        <a:lt1>
          <a:srgbClr val="FFFFFF"/>
        </a:lt1>
        <a:dk2>
          <a:srgbClr val="CC0000"/>
        </a:dk2>
        <a:lt2>
          <a:srgbClr val="666699"/>
        </a:lt2>
        <a:accent1>
          <a:srgbClr val="808080"/>
        </a:accent1>
        <a:accent2>
          <a:srgbClr val="999933"/>
        </a:accent2>
        <a:accent3>
          <a:srgbClr val="FFFFFF"/>
        </a:accent3>
        <a:accent4>
          <a:srgbClr val="000000"/>
        </a:accent4>
        <a:accent5>
          <a:srgbClr val="C0C0C0"/>
        </a:accent5>
        <a:accent6>
          <a:srgbClr val="8A8A2D"/>
        </a:accent6>
        <a:hlink>
          <a:srgbClr val="4C6D80"/>
        </a:hlink>
        <a:folHlink>
          <a:srgbClr val="B2B2B2"/>
        </a:folHlink>
      </a:clrScheme>
      <a:clrMap bg1="lt1" tx1="dk1" bg2="lt2" tx2="dk2" accent1="accent1" accent2="accent2" accent3="accent3" accent4="accent4" accent5="accent5" accent6="accent6" hlink="hlink" folHlink="folHlink"/>
    </a:extraClrScheme>
    <a:extraClrScheme>
      <a:clrScheme name="Edge 9">
        <a:dk1>
          <a:srgbClr val="000000"/>
        </a:dk1>
        <a:lt1>
          <a:srgbClr val="FFFFFF"/>
        </a:lt1>
        <a:dk2>
          <a:srgbClr val="003399"/>
        </a:dk2>
        <a:lt2>
          <a:srgbClr val="666699"/>
        </a:lt2>
        <a:accent1>
          <a:srgbClr val="009999"/>
        </a:accent1>
        <a:accent2>
          <a:srgbClr val="4C6D4E"/>
        </a:accent2>
        <a:accent3>
          <a:srgbClr val="FFFFFF"/>
        </a:accent3>
        <a:accent4>
          <a:srgbClr val="000000"/>
        </a:accent4>
        <a:accent5>
          <a:srgbClr val="AACACA"/>
        </a:accent5>
        <a:accent6>
          <a:srgbClr val="446246"/>
        </a:accent6>
        <a:hlink>
          <a:srgbClr val="4C6D80"/>
        </a:hlink>
        <a:folHlink>
          <a:srgbClr val="B2B2B2"/>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Metadata/LabelInfo.xml><?xml version="1.0" encoding="utf-8"?>
<clbl:labelList xmlns:clbl="http://schemas.microsoft.com/office/2020/mipLabelMetadata">
  <clbl:label id="{84033c2b-00f7-40c7-8f48-15b44c4f841c}" enabled="1" method="Privileged" siteId="{615d96c1-231f-40d5-b2ef-46a3c20be1f2}" contentBits="0" removed="0"/>
</clbl:labelList>
</file>

<file path=docProps/app.xml><?xml version="1.0" encoding="utf-8"?>
<Properties xmlns="http://schemas.openxmlformats.org/officeDocument/2006/extended-properties" xmlns:vt="http://schemas.openxmlformats.org/officeDocument/2006/docPropsVTypes">
  <Template/>
  <TotalTime>9060</TotalTime>
  <Words>1275</Words>
  <Application>Microsoft Office PowerPoint</Application>
  <PresentationFormat>A4 210 x 297 mm</PresentationFormat>
  <Paragraphs>107</Paragraphs>
  <Slides>10</Slides>
  <Notes>2</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10</vt:i4>
      </vt:variant>
    </vt:vector>
  </HeadingPairs>
  <TitlesOfParts>
    <vt:vector size="16" baseType="lpstr">
      <vt:lpstr>ＭＳ Ｐゴシック</vt:lpstr>
      <vt:lpstr>Arial</vt:lpstr>
      <vt:lpstr>Century</vt:lpstr>
      <vt:lpstr>Garamond</vt:lpstr>
      <vt:lpstr>Wingdings</vt:lpstr>
      <vt:lpstr>Edge</vt:lpstr>
      <vt:lpstr>2025年度 情報化評議会 活動計画</vt:lpstr>
      <vt:lpstr>2025年度活動計画の概要</vt:lpstr>
      <vt:lpstr>Ⅰ.普及委員会</vt:lpstr>
      <vt:lpstr>普及委員会の活動内容①</vt:lpstr>
      <vt:lpstr>普及委員会の活動内容②</vt:lpstr>
      <vt:lpstr>普及委員会の活動内容③</vt:lpstr>
      <vt:lpstr>Ⅱ.標準委員会</vt:lpstr>
      <vt:lpstr>標準委員会の活動内容①</vt:lpstr>
      <vt:lpstr>PowerPoint プレゼンテーション</vt:lpstr>
      <vt:lpstr>PowerPoint プレゼンテーション</vt:lpstr>
    </vt:vector>
  </TitlesOfParts>
  <Company>（財）建設業振興基金</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okazaki</dc:creator>
  <cp:lastModifiedBy>帆足 弘治</cp:lastModifiedBy>
  <cp:revision>886</cp:revision>
  <cp:lastPrinted>2025-04-02T01:27:41Z</cp:lastPrinted>
  <dcterms:created xsi:type="dcterms:W3CDTF">2008-05-01T00:34:58Z</dcterms:created>
  <dcterms:modified xsi:type="dcterms:W3CDTF">2025-04-28T04:12:02Z</dcterms:modified>
</cp:coreProperties>
</file>